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80A3B-7FDC-4D00-BFDB-CD83EE9D390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DCCFC-1710-415C-B89F-08DBF8360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85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16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3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697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83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576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2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954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32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34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95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69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640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Internet Safety Worksheets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272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" y="320041"/>
            <a:ext cx="11414760" cy="63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885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" y="278645"/>
            <a:ext cx="11887199" cy="64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93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PSHE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</dc:title>
  <dc:creator>Andrea Davison</dc:creator>
  <cp:lastModifiedBy>Andrea Davison</cp:lastModifiedBy>
  <cp:revision>1</cp:revision>
  <dcterms:created xsi:type="dcterms:W3CDTF">2021-01-26T15:48:14Z</dcterms:created>
  <dcterms:modified xsi:type="dcterms:W3CDTF">2021-01-26T15:49:27Z</dcterms:modified>
</cp:coreProperties>
</file>