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  <p:sldMasterId id="2147483676" r:id="rId3"/>
  </p:sldMasterIdLst>
  <p:notesMasterIdLst>
    <p:notesMasterId r:id="rId27"/>
  </p:notesMasterIdLst>
  <p:handoutMasterIdLst>
    <p:handoutMasterId r:id="rId28"/>
  </p:handoutMasterIdLst>
  <p:sldIdLst>
    <p:sldId id="315" r:id="rId4"/>
    <p:sldId id="259" r:id="rId5"/>
    <p:sldId id="258" r:id="rId6"/>
    <p:sldId id="289" r:id="rId7"/>
    <p:sldId id="297" r:id="rId8"/>
    <p:sldId id="316" r:id="rId9"/>
    <p:sldId id="317" r:id="rId10"/>
    <p:sldId id="318" r:id="rId11"/>
    <p:sldId id="319" r:id="rId12"/>
    <p:sldId id="320" r:id="rId13"/>
    <p:sldId id="321" r:id="rId14"/>
    <p:sldId id="322" r:id="rId15"/>
    <p:sldId id="323" r:id="rId16"/>
    <p:sldId id="324" r:id="rId17"/>
    <p:sldId id="325" r:id="rId18"/>
    <p:sldId id="268" r:id="rId19"/>
    <p:sldId id="269" r:id="rId20"/>
    <p:sldId id="270" r:id="rId21"/>
    <p:sldId id="271" r:id="rId22"/>
    <p:sldId id="326" r:id="rId23"/>
    <p:sldId id="312" r:id="rId24"/>
    <p:sldId id="313" r:id="rId25"/>
    <p:sldId id="314" r:id="rId2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76" autoAdjust="0"/>
    <p:restoredTop sz="86861" autoAdjust="0"/>
  </p:normalViewPr>
  <p:slideViewPr>
    <p:cSldViewPr snapToGrid="0">
      <p:cViewPr varScale="1">
        <p:scale>
          <a:sx n="63" d="100"/>
          <a:sy n="63" d="100"/>
        </p:scale>
        <p:origin x="107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F7D60-5CCD-4CC6-AD70-DB4F19FBF54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BCB1FE-4B36-4404-9559-645ED93A74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6453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198B04-26D7-459C-AFA7-8CF46635DAC3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59A976-0738-4287-8CD2-E74D0B33EF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7575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9A976-0738-4287-8CD2-E74D0B33EF9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9322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59A976-0738-4287-8CD2-E74D0B33EF9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420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98185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54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4099691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987007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6750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4592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87143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454455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45991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18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0108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427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4813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8094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322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39210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52803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6870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8478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35247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037336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2025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45128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16697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37527" y="219973"/>
            <a:ext cx="4464965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2891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2876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tags" Target="../tags/tag4.xml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tags" Target="../tags/tag3.xml"/><Relationship Id="rId16" Type="http://schemas.openxmlformats.org/officeDocument/2006/relationships/image" Target="../media/image22.png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17.pn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tags" Target="../tags/tag5.xml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13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E5CB847-7E3F-EC4C-80A1-3372C417E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901" y="1120362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7185991" y="219973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Week 9</a:t>
            </a:r>
            <a:r>
              <a:rPr lang="en-GB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dirty="0">
                <a:solidFill>
                  <a:prstClr val="white"/>
                </a:solidFill>
                <a:latin typeface="Calibri" panose="020F0502020204030204"/>
              </a:rPr>
              <a:t>Day 5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289B4D-A817-294B-8E84-30A2F59BC7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3414" y="1130410"/>
            <a:ext cx="1663700" cy="8636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9F9B5CE-CFF6-0749-9837-F15F1282D0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4595" y="2701987"/>
            <a:ext cx="1663700" cy="8763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8DD875E-C0DD-FD42-9571-5C58BA6DBA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8230" y="1714638"/>
            <a:ext cx="3225800" cy="3175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DFE900C-0F82-1D48-9968-7F4BBBF315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41119" y="688562"/>
            <a:ext cx="1409700" cy="8636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3072AB-6F5B-8E44-9AA9-BBCF88C324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39780" y="4518126"/>
            <a:ext cx="901700" cy="8636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C30C6E1-E20C-6E48-A6D1-F5A0F0536F3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90630" y="5489162"/>
            <a:ext cx="14859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158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7" y="0"/>
            <a:ext cx="10502518" cy="1492132"/>
          </a:xfrm>
          <a:ln w="76200">
            <a:solidFill>
              <a:schemeClr val="bg1"/>
            </a:solidFill>
          </a:ln>
        </p:spPr>
        <p:txBody>
          <a:bodyPr>
            <a:normAutofit/>
          </a:bodyPr>
          <a:lstStyle/>
          <a:p>
            <a:r>
              <a:rPr lang="en-GB" sz="2800" u="sng" dirty="0">
                <a:solidFill>
                  <a:srgbClr val="7030A0"/>
                </a:solidFill>
              </a:rPr>
              <a:t>L.O. 	</a:t>
            </a:r>
            <a:r>
              <a:rPr lang="en-GB" sz="2800" u="sng" dirty="0" smtClean="0">
                <a:solidFill>
                  <a:srgbClr val="7030A0"/>
                </a:solidFill>
              </a:rPr>
              <a:t>- to use written methods to solve 2 digits x 1 digit </a:t>
            </a:r>
            <a:r>
              <a:rPr lang="en-GB" dirty="0"/>
              <a:t/>
            </a:r>
            <a:br>
              <a:rPr lang="en-GB" dirty="0"/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251677" y="1492132"/>
            <a:ext cx="10502518" cy="3498673"/>
          </a:xfrm>
        </p:spPr>
        <p:txBody>
          <a:bodyPr>
            <a:noAutofit/>
          </a:bodyPr>
          <a:lstStyle/>
          <a:p>
            <a:r>
              <a:rPr lang="en-GB" sz="2400" dirty="0"/>
              <a:t>SOME WILL EVEN: </a:t>
            </a:r>
            <a:r>
              <a:rPr lang="en-GB" sz="2400" dirty="0" smtClean="0"/>
              <a:t> </a:t>
            </a:r>
            <a:r>
              <a:rPr lang="en-GB" sz="2400" dirty="0" smtClean="0"/>
              <a:t>Use the most efficient method to solve a multiplication calculation; Use digit cards to create a multiplication calculation; Explain whether the multiplication has been calculated correctly.</a:t>
            </a:r>
            <a:endParaRPr lang="en-GB" sz="2400" dirty="0" smtClean="0"/>
          </a:p>
          <a:p>
            <a:r>
              <a:rPr lang="en-GB" sz="2400" dirty="0" smtClean="0"/>
              <a:t>SOME </a:t>
            </a:r>
            <a:r>
              <a:rPr lang="en-GB" sz="2400" dirty="0" smtClean="0"/>
              <a:t>WILL: Use informal written methods to multiply 2-digits by a 1-digit number including some incomplete calculations.</a:t>
            </a:r>
            <a:endParaRPr lang="en-GB" sz="2400" dirty="0" smtClean="0"/>
          </a:p>
          <a:p>
            <a:r>
              <a:rPr lang="en-GB" sz="2400" dirty="0" smtClean="0"/>
              <a:t>MOST </a:t>
            </a:r>
            <a:r>
              <a:rPr lang="en-GB" sz="2400" dirty="0"/>
              <a:t>WILL</a:t>
            </a:r>
            <a:r>
              <a:rPr lang="en-GB" sz="2400" dirty="0" smtClean="0"/>
              <a:t>:  </a:t>
            </a:r>
            <a:r>
              <a:rPr lang="en-GB" sz="2400" dirty="0" smtClean="0"/>
              <a:t>Use informal written methods to multiply 2-digit numbers and 1-digit numbers support by pictorial support and some incomplete calculations.</a:t>
            </a:r>
            <a:endParaRPr lang="en-GB" sz="2400" dirty="0" smtClean="0"/>
          </a:p>
          <a:p>
            <a:r>
              <a:rPr lang="en-GB" sz="2400" dirty="0" smtClean="0"/>
              <a:t>ALL </a:t>
            </a:r>
            <a:r>
              <a:rPr lang="en-GB" sz="2400" dirty="0"/>
              <a:t>WILL</a:t>
            </a:r>
            <a:r>
              <a:rPr lang="en-GB" sz="2400" dirty="0" smtClean="0"/>
              <a:t>: </a:t>
            </a:r>
            <a:r>
              <a:rPr lang="en-GB" sz="2400" dirty="0" smtClean="0"/>
              <a:t>Use informal written methods to multiply 2-digits by a 1-digit number with pictorial support and scaffolding.</a:t>
            </a:r>
          </a:p>
          <a:p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48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1643" y="938212"/>
            <a:ext cx="9963150" cy="5569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4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305" y="0"/>
            <a:ext cx="10999827" cy="1141615"/>
          </a:xfrm>
        </p:spPr>
        <p:txBody>
          <a:bodyPr>
            <a:normAutofit/>
          </a:bodyPr>
          <a:lstStyle/>
          <a:p>
            <a:r>
              <a:rPr lang="en-GB" sz="3600" dirty="0" smtClean="0">
                <a:ln>
                  <a:solidFill>
                    <a:schemeClr val="tx1"/>
                  </a:solidFill>
                </a:ln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Recall:  </a:t>
            </a:r>
            <a:endParaRPr lang="en-GB" sz="3200" u="sng" dirty="0">
              <a:ln>
                <a:solidFill>
                  <a:schemeClr val="tx1"/>
                </a:solidFill>
              </a:ln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6880" y="915352"/>
            <a:ext cx="9972675" cy="536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61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502518" cy="700827"/>
          </a:xfrm>
          <a:ln w="7620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r>
              <a:rPr lang="en-GB" sz="8000" u="sng" dirty="0">
                <a:solidFill>
                  <a:srgbClr val="7030A0"/>
                </a:solidFill>
              </a:rPr>
              <a:t>GUIDED </a:t>
            </a:r>
            <a:r>
              <a:rPr lang="en-GB" sz="8000" u="sng" dirty="0" smtClean="0">
                <a:solidFill>
                  <a:srgbClr val="7030A0"/>
                </a:solidFill>
              </a:rPr>
              <a:t>PRACTICE: </a:t>
            </a:r>
            <a:r>
              <a:rPr lang="en-GB" sz="8000" dirty="0">
                <a:solidFill>
                  <a:srgbClr val="7030A0"/>
                </a:solidFill>
              </a:rPr>
              <a:t/>
            </a:r>
            <a:br>
              <a:rPr lang="en-GB" sz="8000" dirty="0">
                <a:solidFill>
                  <a:srgbClr val="7030A0"/>
                </a:solidFill>
              </a:rPr>
            </a:br>
            <a:r>
              <a:rPr lang="en-GB" sz="8000" dirty="0" smtClean="0">
                <a:solidFill>
                  <a:srgbClr val="7030A0"/>
                </a:solidFill>
              </a:rPr>
              <a:t/>
            </a:r>
            <a:br>
              <a:rPr lang="en-GB" sz="8000" dirty="0" smtClean="0">
                <a:solidFill>
                  <a:srgbClr val="7030A0"/>
                </a:solidFill>
              </a:rPr>
            </a:br>
            <a:r>
              <a:rPr lang="en-GB" sz="2800" dirty="0">
                <a:solidFill>
                  <a:srgbClr val="7030A0"/>
                </a:solidFill>
              </a:rPr>
              <a:t/>
            </a:r>
            <a:br>
              <a:rPr lang="en-GB" sz="2800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/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>
                <a:solidFill>
                  <a:srgbClr val="7030A0"/>
                </a:solidFill>
              </a:rPr>
              <a:t> </a:t>
            </a:r>
            <a:br>
              <a:rPr lang="en-GB" sz="2800" u="sng" dirty="0">
                <a:solidFill>
                  <a:srgbClr val="7030A0"/>
                </a:solidFill>
              </a:rPr>
            </a:br>
            <a:r>
              <a:rPr lang="en-GB" sz="2800" u="sng" dirty="0" smtClean="0">
                <a:solidFill>
                  <a:srgbClr val="7030A0"/>
                </a:solidFill>
              </a:rPr>
              <a:t/>
            </a:r>
            <a:br>
              <a:rPr lang="en-GB" sz="2800" u="sng" dirty="0" smtClean="0">
                <a:solidFill>
                  <a:srgbClr val="7030A0"/>
                </a:solidFill>
              </a:rPr>
            </a:br>
            <a:endParaRPr lang="en-GB" sz="2800" u="sng" dirty="0">
              <a:solidFill>
                <a:srgbClr val="7030A0"/>
              </a:solidFill>
            </a:endParaRPr>
          </a:p>
        </p:txBody>
      </p:sp>
      <p:sp>
        <p:nvSpPr>
          <p:cNvPr id="3" name="SMARTInkShape-1"/>
          <p:cNvSpPr/>
          <p:nvPr>
            <p:custDataLst>
              <p:tags r:id="rId1"/>
            </p:custDataLst>
          </p:nvPr>
        </p:nvSpPr>
        <p:spPr>
          <a:xfrm>
            <a:off x="452438" y="5298324"/>
            <a:ext cx="511969" cy="202365"/>
          </a:xfrm>
          <a:custGeom>
            <a:avLst/>
            <a:gdLst/>
            <a:ahLst/>
            <a:cxnLst/>
            <a:rect l="0" t="0" r="0" b="0"/>
            <a:pathLst>
              <a:path w="511969" h="202365">
                <a:moveTo>
                  <a:pt x="511968" y="202364"/>
                </a:moveTo>
                <a:lnTo>
                  <a:pt x="511968" y="202364"/>
                </a:lnTo>
                <a:lnTo>
                  <a:pt x="505648" y="202364"/>
                </a:lnTo>
                <a:lnTo>
                  <a:pt x="446410" y="148614"/>
                </a:lnTo>
                <a:lnTo>
                  <a:pt x="422723" y="127642"/>
                </a:lnTo>
                <a:lnTo>
                  <a:pt x="386889" y="111561"/>
                </a:lnTo>
                <a:lnTo>
                  <a:pt x="330670" y="90802"/>
                </a:lnTo>
                <a:lnTo>
                  <a:pt x="315416" y="79579"/>
                </a:lnTo>
                <a:lnTo>
                  <a:pt x="309496" y="72882"/>
                </a:lnTo>
                <a:lnTo>
                  <a:pt x="295862" y="65441"/>
                </a:lnTo>
                <a:lnTo>
                  <a:pt x="241988" y="49586"/>
                </a:lnTo>
                <a:lnTo>
                  <a:pt x="188013" y="36490"/>
                </a:lnTo>
                <a:lnTo>
                  <a:pt x="174842" y="34715"/>
                </a:lnTo>
                <a:lnTo>
                  <a:pt x="159990" y="26278"/>
                </a:lnTo>
                <a:lnTo>
                  <a:pt x="147211" y="16723"/>
                </a:lnTo>
                <a:lnTo>
                  <a:pt x="135046" y="13304"/>
                </a:lnTo>
                <a:lnTo>
                  <a:pt x="77186" y="11864"/>
                </a:lnTo>
                <a:lnTo>
                  <a:pt x="75270" y="10540"/>
                </a:lnTo>
                <a:lnTo>
                  <a:pt x="73992" y="8336"/>
                </a:lnTo>
                <a:lnTo>
                  <a:pt x="71587" y="448"/>
                </a:lnTo>
                <a:lnTo>
                  <a:pt x="61199" y="0"/>
                </a:lnTo>
                <a:lnTo>
                  <a:pt x="48158" y="11374"/>
                </a:lnTo>
                <a:lnTo>
                  <a:pt x="37420" y="11820"/>
                </a:lnTo>
                <a:lnTo>
                  <a:pt x="36853" y="13158"/>
                </a:lnTo>
                <a:lnTo>
                  <a:pt x="36054" y="18715"/>
                </a:lnTo>
                <a:lnTo>
                  <a:pt x="35763" y="13027"/>
                </a:lnTo>
                <a:lnTo>
                  <a:pt x="23855" y="23729"/>
                </a:lnTo>
                <a:lnTo>
                  <a:pt x="12397" y="23769"/>
                </a:lnTo>
                <a:lnTo>
                  <a:pt x="23671" y="23770"/>
                </a:lnTo>
                <a:lnTo>
                  <a:pt x="12392" y="23770"/>
                </a:lnTo>
                <a:lnTo>
                  <a:pt x="11918" y="35185"/>
                </a:lnTo>
                <a:lnTo>
                  <a:pt x="0" y="35676"/>
                </a:lnTo>
                <a:lnTo>
                  <a:pt x="0" y="42535"/>
                </a:lnTo>
                <a:lnTo>
                  <a:pt x="0" y="35685"/>
                </a:lnTo>
                <a:lnTo>
                  <a:pt x="11905" y="35676"/>
                </a:lnTo>
                <a:lnTo>
                  <a:pt x="23811" y="47581"/>
                </a:lnTo>
                <a:lnTo>
                  <a:pt x="34063" y="47582"/>
                </a:lnTo>
                <a:lnTo>
                  <a:pt x="34615" y="46259"/>
                </a:lnTo>
                <a:lnTo>
                  <a:pt x="35228" y="41262"/>
                </a:lnTo>
                <a:lnTo>
                  <a:pt x="36714" y="39400"/>
                </a:lnTo>
                <a:lnTo>
                  <a:pt x="47121" y="35821"/>
                </a:lnTo>
                <a:lnTo>
                  <a:pt x="47611" y="47095"/>
                </a:lnTo>
                <a:lnTo>
                  <a:pt x="102124" y="48902"/>
                </a:lnTo>
                <a:lnTo>
                  <a:pt x="116101" y="55764"/>
                </a:lnTo>
                <a:lnTo>
                  <a:pt x="135089" y="59708"/>
                </a:lnTo>
                <a:lnTo>
                  <a:pt x="149681" y="68667"/>
                </a:lnTo>
                <a:lnTo>
                  <a:pt x="205871" y="111096"/>
                </a:lnTo>
                <a:lnTo>
                  <a:pt x="214312" y="13092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325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Which multiplication sentences do not match this image?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8D15691-09C8-4017-B09D-DEDDFC8A3029}"/>
              </a:ext>
            </a:extLst>
          </p:cNvPr>
          <p:cNvGrpSpPr/>
          <p:nvPr/>
        </p:nvGrpSpPr>
        <p:grpSpPr>
          <a:xfrm>
            <a:off x="4243469" y="1791502"/>
            <a:ext cx="3705063" cy="2459625"/>
            <a:chOff x="2534215" y="1960620"/>
            <a:chExt cx="4075569" cy="2705587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A15A61B7-0EEF-4D41-9AAD-CA82E33E410C}"/>
                </a:ext>
              </a:extLst>
            </p:cNvPr>
            <p:cNvGrpSpPr/>
            <p:nvPr/>
          </p:nvGrpSpPr>
          <p:grpSpPr>
            <a:xfrm>
              <a:off x="2534215" y="1960620"/>
              <a:ext cx="4075569" cy="516155"/>
              <a:chOff x="2218423" y="2036820"/>
              <a:chExt cx="4075569" cy="516155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2" name="Oval 1">
                <a:extLst>
                  <a:ext uri="{FF2B5EF4-FFF2-40B4-BE49-F238E27FC236}">
                    <a16:creationId xmlns:a16="http://schemas.microsoft.com/office/drawing/2014/main" id="{C279F7DF-C453-4321-92BD-6FE680313470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D99864E9-3188-4AF8-A43D-D3A37846D339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1ABEA944-FBFA-4616-9D05-1CDA2D286E46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E7BBA33E-26B0-4AAC-AA89-3671DD5233BB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BD066C89-6760-4788-94AD-6C6C1CA0EBE5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51182E37-1B1A-44CA-A290-94D4B87E1473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AFDA7CD-4EB8-4C9A-A36E-D69495896208}"/>
                </a:ext>
              </a:extLst>
            </p:cNvPr>
            <p:cNvGrpSpPr/>
            <p:nvPr/>
          </p:nvGrpSpPr>
          <p:grpSpPr>
            <a:xfrm>
              <a:off x="2534215" y="2690431"/>
              <a:ext cx="4075569" cy="516155"/>
              <a:chOff x="2218423" y="2036820"/>
              <a:chExt cx="4075569" cy="516155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3C164508-45D8-4C8D-A330-F98B0A981C4D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ECB3B995-7D89-4520-9892-EA03F9AD5E0D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889B7ECE-A42C-400C-8CDD-BBC6339BC556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8165AC29-9E7A-4892-A5AA-47611A159AD6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24416735-4AB6-41D3-989E-2C7AE36ABF8D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002D25D7-3B9E-4044-8233-6B2FDD4BCAF5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863B3E78-C91B-4F90-96F8-6A3B92093BA7}"/>
                </a:ext>
              </a:extLst>
            </p:cNvPr>
            <p:cNvGrpSpPr/>
            <p:nvPr/>
          </p:nvGrpSpPr>
          <p:grpSpPr>
            <a:xfrm>
              <a:off x="2534215" y="3420242"/>
              <a:ext cx="4075569" cy="516155"/>
              <a:chOff x="2218423" y="2036820"/>
              <a:chExt cx="4075569" cy="516155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C6C147C1-BA49-44BF-AF6A-3216E846BCF9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B9486771-C2A2-40AA-9CF2-280815BFB80E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225D7935-AD8A-42DF-9356-ED8BE55B6522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F267A818-D9C9-4CBB-99FC-DACBB297B27A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1CB8862C-9BBD-4FEA-B75E-ADA7C9147B43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2AAAD521-28D0-4093-B1C8-32251E10FD35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BC47D19F-F97F-4EFA-8F17-0B01ED255CB9}"/>
                </a:ext>
              </a:extLst>
            </p:cNvPr>
            <p:cNvGrpSpPr/>
            <p:nvPr/>
          </p:nvGrpSpPr>
          <p:grpSpPr>
            <a:xfrm>
              <a:off x="2534215" y="4150052"/>
              <a:ext cx="4075569" cy="516155"/>
              <a:chOff x="2218423" y="2036820"/>
              <a:chExt cx="4075569" cy="516155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7B4040D5-9C0D-482B-9493-3FD056CC8E60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DE6629AF-FF2C-4627-8542-1654410B96C1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30B39183-8BF1-4C97-B9E9-5DAACE174A8E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6BCB2B0F-5011-4B29-8E7E-F37DA4644AE0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8217A6AD-0172-4EFB-8358-3F4BE955C602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D44B26F2-9F1C-4E42-84B3-B978B9DFB82A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7556C20D-1959-494F-9E67-EE144034DFBD}"/>
              </a:ext>
            </a:extLst>
          </p:cNvPr>
          <p:cNvSpPr txBox="1"/>
          <p:nvPr/>
        </p:nvSpPr>
        <p:spPr>
          <a:xfrm>
            <a:off x="2454594" y="4858239"/>
            <a:ext cx="987771" cy="123110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 x 4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 x 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F9B11F3-2D15-490A-A25E-2775D2E36407}"/>
              </a:ext>
            </a:extLst>
          </p:cNvPr>
          <p:cNvSpPr txBox="1"/>
          <p:nvPr/>
        </p:nvSpPr>
        <p:spPr>
          <a:xfrm>
            <a:off x="4416791" y="4842850"/>
            <a:ext cx="1188146" cy="126188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x 8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24 x 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B0241F5-6E09-4731-BFD8-2A9E98BB1EC5}"/>
              </a:ext>
            </a:extLst>
          </p:cNvPr>
          <p:cNvSpPr txBox="1"/>
          <p:nvPr/>
        </p:nvSpPr>
        <p:spPr>
          <a:xfrm>
            <a:off x="6429483" y="4842850"/>
            <a:ext cx="1188146" cy="126188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 x 22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 x 6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DFA89C9-6ADA-4B53-8688-FDADE909EB9B}"/>
              </a:ext>
            </a:extLst>
          </p:cNvPr>
          <p:cNvSpPr txBox="1"/>
          <p:nvPr/>
        </p:nvSpPr>
        <p:spPr>
          <a:xfrm>
            <a:off x="8586446" y="4842850"/>
            <a:ext cx="1188146" cy="126188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14 x 2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x 9</a:t>
            </a:r>
          </a:p>
        </p:txBody>
      </p:sp>
    </p:spTree>
    <p:extLst>
      <p:ext uri="{BB962C8B-B14F-4D97-AF65-F5344CB8AC3E}">
        <p14:creationId xmlns:p14="http://schemas.microsoft.com/office/powerpoint/2010/main" val="312315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Introduction</a:t>
            </a:r>
            <a:endParaRPr lang="en-GB" sz="2000" b="1" u="sng" dirty="0">
              <a:solidFill>
                <a:srgbClr val="E7E6E6">
                  <a:lumMod val="50000"/>
                </a:srgbClr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u="sng" dirty="0">
                <a:solidFill>
                  <a:prstClr val="black"/>
                </a:solidFill>
                <a:latin typeface="Century Gothic" panose="020B0502020202020204" pitchFamily="34" charset="0"/>
              </a:rPr>
              <a:t> </a:t>
            </a: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Which multiplication sentences do not match this image?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endParaRPr lang="en-GB" sz="24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9C98043F-F327-469C-AFFD-8AE7F5773C62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B8D15691-09C8-4017-B09D-DEDDFC8A3029}"/>
              </a:ext>
            </a:extLst>
          </p:cNvPr>
          <p:cNvGrpSpPr/>
          <p:nvPr/>
        </p:nvGrpSpPr>
        <p:grpSpPr>
          <a:xfrm>
            <a:off x="4243469" y="1791502"/>
            <a:ext cx="3705063" cy="2459625"/>
            <a:chOff x="2534215" y="1960620"/>
            <a:chExt cx="4075569" cy="2705587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A15A61B7-0EEF-4D41-9AAD-CA82E33E410C}"/>
                </a:ext>
              </a:extLst>
            </p:cNvPr>
            <p:cNvGrpSpPr/>
            <p:nvPr/>
          </p:nvGrpSpPr>
          <p:grpSpPr>
            <a:xfrm>
              <a:off x="2534215" y="1960620"/>
              <a:ext cx="4075569" cy="516155"/>
              <a:chOff x="2218423" y="2036820"/>
              <a:chExt cx="4075569" cy="516155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2" name="Oval 1">
                <a:extLst>
                  <a:ext uri="{FF2B5EF4-FFF2-40B4-BE49-F238E27FC236}">
                    <a16:creationId xmlns:a16="http://schemas.microsoft.com/office/drawing/2014/main" id="{C279F7DF-C453-4321-92BD-6FE680313470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9" name="Oval 8">
                <a:extLst>
                  <a:ext uri="{FF2B5EF4-FFF2-40B4-BE49-F238E27FC236}">
                    <a16:creationId xmlns:a16="http://schemas.microsoft.com/office/drawing/2014/main" id="{D99864E9-3188-4AF8-A43D-D3A37846D339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1ABEA944-FBFA-4616-9D05-1CDA2D286E46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1" name="Oval 10">
                <a:extLst>
                  <a:ext uri="{FF2B5EF4-FFF2-40B4-BE49-F238E27FC236}">
                    <a16:creationId xmlns:a16="http://schemas.microsoft.com/office/drawing/2014/main" id="{E7BBA33E-26B0-4AAC-AA89-3671DD5233BB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2" name="Oval 11">
                <a:extLst>
                  <a:ext uri="{FF2B5EF4-FFF2-40B4-BE49-F238E27FC236}">
                    <a16:creationId xmlns:a16="http://schemas.microsoft.com/office/drawing/2014/main" id="{BD066C89-6760-4788-94AD-6C6C1CA0EBE5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3" name="Oval 12">
                <a:extLst>
                  <a:ext uri="{FF2B5EF4-FFF2-40B4-BE49-F238E27FC236}">
                    <a16:creationId xmlns:a16="http://schemas.microsoft.com/office/drawing/2014/main" id="{51182E37-1B1A-44CA-A290-94D4B87E1473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5AFDA7CD-4EB8-4C9A-A36E-D69495896208}"/>
                </a:ext>
              </a:extLst>
            </p:cNvPr>
            <p:cNvGrpSpPr/>
            <p:nvPr/>
          </p:nvGrpSpPr>
          <p:grpSpPr>
            <a:xfrm>
              <a:off x="2534215" y="2690431"/>
              <a:ext cx="4075569" cy="516155"/>
              <a:chOff x="2218423" y="2036820"/>
              <a:chExt cx="4075569" cy="516155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15" name="Oval 14">
                <a:extLst>
                  <a:ext uri="{FF2B5EF4-FFF2-40B4-BE49-F238E27FC236}">
                    <a16:creationId xmlns:a16="http://schemas.microsoft.com/office/drawing/2014/main" id="{3C164508-45D8-4C8D-A330-F98B0A981C4D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6" name="Oval 15">
                <a:extLst>
                  <a:ext uri="{FF2B5EF4-FFF2-40B4-BE49-F238E27FC236}">
                    <a16:creationId xmlns:a16="http://schemas.microsoft.com/office/drawing/2014/main" id="{ECB3B995-7D89-4520-9892-EA03F9AD5E0D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17" name="Oval 16">
                <a:extLst>
                  <a:ext uri="{FF2B5EF4-FFF2-40B4-BE49-F238E27FC236}">
                    <a16:creationId xmlns:a16="http://schemas.microsoft.com/office/drawing/2014/main" id="{889B7ECE-A42C-400C-8CDD-BBC6339BC556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0" name="Oval 19">
                <a:extLst>
                  <a:ext uri="{FF2B5EF4-FFF2-40B4-BE49-F238E27FC236}">
                    <a16:creationId xmlns:a16="http://schemas.microsoft.com/office/drawing/2014/main" id="{8165AC29-9E7A-4892-A5AA-47611A159AD6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1" name="Oval 20">
                <a:extLst>
                  <a:ext uri="{FF2B5EF4-FFF2-40B4-BE49-F238E27FC236}">
                    <a16:creationId xmlns:a16="http://schemas.microsoft.com/office/drawing/2014/main" id="{24416735-4AB6-41D3-989E-2C7AE36ABF8D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2" name="Oval 21">
                <a:extLst>
                  <a:ext uri="{FF2B5EF4-FFF2-40B4-BE49-F238E27FC236}">
                    <a16:creationId xmlns:a16="http://schemas.microsoft.com/office/drawing/2014/main" id="{002D25D7-3B9E-4044-8233-6B2FDD4BCAF5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863B3E78-C91B-4F90-96F8-6A3B92093BA7}"/>
                </a:ext>
              </a:extLst>
            </p:cNvPr>
            <p:cNvGrpSpPr/>
            <p:nvPr/>
          </p:nvGrpSpPr>
          <p:grpSpPr>
            <a:xfrm>
              <a:off x="2534215" y="3420242"/>
              <a:ext cx="4075569" cy="516155"/>
              <a:chOff x="2218423" y="2036820"/>
              <a:chExt cx="4075569" cy="516155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24" name="Oval 23">
                <a:extLst>
                  <a:ext uri="{FF2B5EF4-FFF2-40B4-BE49-F238E27FC236}">
                    <a16:creationId xmlns:a16="http://schemas.microsoft.com/office/drawing/2014/main" id="{C6C147C1-BA49-44BF-AF6A-3216E846BCF9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5" name="Oval 24">
                <a:extLst>
                  <a:ext uri="{FF2B5EF4-FFF2-40B4-BE49-F238E27FC236}">
                    <a16:creationId xmlns:a16="http://schemas.microsoft.com/office/drawing/2014/main" id="{B9486771-C2A2-40AA-9CF2-280815BFB80E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6" name="Oval 25">
                <a:extLst>
                  <a:ext uri="{FF2B5EF4-FFF2-40B4-BE49-F238E27FC236}">
                    <a16:creationId xmlns:a16="http://schemas.microsoft.com/office/drawing/2014/main" id="{225D7935-AD8A-42DF-9356-ED8BE55B6522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7" name="Oval 26">
                <a:extLst>
                  <a:ext uri="{FF2B5EF4-FFF2-40B4-BE49-F238E27FC236}">
                    <a16:creationId xmlns:a16="http://schemas.microsoft.com/office/drawing/2014/main" id="{F267A818-D9C9-4CBB-99FC-DACBB297B27A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8" name="Oval 27">
                <a:extLst>
                  <a:ext uri="{FF2B5EF4-FFF2-40B4-BE49-F238E27FC236}">
                    <a16:creationId xmlns:a16="http://schemas.microsoft.com/office/drawing/2014/main" id="{1CB8862C-9BBD-4FEA-B75E-ADA7C9147B43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29" name="Oval 28">
                <a:extLst>
                  <a:ext uri="{FF2B5EF4-FFF2-40B4-BE49-F238E27FC236}">
                    <a16:creationId xmlns:a16="http://schemas.microsoft.com/office/drawing/2014/main" id="{2AAAD521-28D0-4093-B1C8-32251E10FD35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BC47D19F-F97F-4EFA-8F17-0B01ED255CB9}"/>
                </a:ext>
              </a:extLst>
            </p:cNvPr>
            <p:cNvGrpSpPr/>
            <p:nvPr/>
          </p:nvGrpSpPr>
          <p:grpSpPr>
            <a:xfrm>
              <a:off x="2534215" y="4150052"/>
              <a:ext cx="4075569" cy="516155"/>
              <a:chOff x="2218423" y="2036820"/>
              <a:chExt cx="4075569" cy="516155"/>
            </a:xfrm>
            <a:solidFill>
              <a:schemeClr val="accent5">
                <a:lumMod val="75000"/>
              </a:schemeClr>
            </a:solidFill>
          </p:grpSpPr>
          <p:sp>
            <p:nvSpPr>
              <p:cNvPr id="31" name="Oval 30">
                <a:extLst>
                  <a:ext uri="{FF2B5EF4-FFF2-40B4-BE49-F238E27FC236}">
                    <a16:creationId xmlns:a16="http://schemas.microsoft.com/office/drawing/2014/main" id="{7B4040D5-9C0D-482B-9493-3FD056CC8E60}"/>
                  </a:ext>
                </a:extLst>
              </p:cNvPr>
              <p:cNvSpPr/>
              <p:nvPr/>
            </p:nvSpPr>
            <p:spPr>
              <a:xfrm>
                <a:off x="2218423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DE6629AF-FF2C-4627-8542-1654410B96C1}"/>
                  </a:ext>
                </a:extLst>
              </p:cNvPr>
              <p:cNvSpPr/>
              <p:nvPr/>
            </p:nvSpPr>
            <p:spPr>
              <a:xfrm>
                <a:off x="2930306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3" name="Oval 32">
                <a:extLst>
                  <a:ext uri="{FF2B5EF4-FFF2-40B4-BE49-F238E27FC236}">
                    <a16:creationId xmlns:a16="http://schemas.microsoft.com/office/drawing/2014/main" id="{30B39183-8BF1-4C97-B9E9-5DAACE174A8E}"/>
                  </a:ext>
                </a:extLst>
              </p:cNvPr>
              <p:cNvSpPr/>
              <p:nvPr/>
            </p:nvSpPr>
            <p:spPr>
              <a:xfrm>
                <a:off x="3642189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6BCB2B0F-5011-4B29-8E7E-F37DA4644AE0}"/>
                  </a:ext>
                </a:extLst>
              </p:cNvPr>
              <p:cNvSpPr/>
              <p:nvPr/>
            </p:nvSpPr>
            <p:spPr>
              <a:xfrm>
                <a:off x="4354072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5" name="Oval 34">
                <a:extLst>
                  <a:ext uri="{FF2B5EF4-FFF2-40B4-BE49-F238E27FC236}">
                    <a16:creationId xmlns:a16="http://schemas.microsoft.com/office/drawing/2014/main" id="{8217A6AD-0172-4EFB-8358-3F4BE955C602}"/>
                  </a:ext>
                </a:extLst>
              </p:cNvPr>
              <p:cNvSpPr/>
              <p:nvPr/>
            </p:nvSpPr>
            <p:spPr>
              <a:xfrm>
                <a:off x="5065955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  <p:sp>
            <p:nvSpPr>
              <p:cNvPr id="36" name="Oval 35">
                <a:extLst>
                  <a:ext uri="{FF2B5EF4-FFF2-40B4-BE49-F238E27FC236}">
                    <a16:creationId xmlns:a16="http://schemas.microsoft.com/office/drawing/2014/main" id="{D44B26F2-9F1C-4E42-84B3-B978B9DFB82A}"/>
                  </a:ext>
                </a:extLst>
              </p:cNvPr>
              <p:cNvSpPr/>
              <p:nvPr/>
            </p:nvSpPr>
            <p:spPr>
              <a:xfrm>
                <a:off x="5777837" y="2036820"/>
                <a:ext cx="516155" cy="516155"/>
              </a:xfrm>
              <a:prstGeom prst="ellipse">
                <a:avLst/>
              </a:prstGeom>
              <a:grpFill/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white"/>
                  </a:solidFill>
                  <a:latin typeface="Calibri" panose="020F0502020204030204"/>
                </a:endParaRPr>
              </a:p>
            </p:txBody>
          </p:sp>
        </p:grp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7556C20D-1959-494F-9E67-EE144034DFBD}"/>
              </a:ext>
            </a:extLst>
          </p:cNvPr>
          <p:cNvSpPr txBox="1"/>
          <p:nvPr/>
        </p:nvSpPr>
        <p:spPr>
          <a:xfrm>
            <a:off x="2454594" y="4858239"/>
            <a:ext cx="987771" cy="123110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6 x 4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8 x 3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F9B11F3-2D15-490A-A25E-2775D2E36407}"/>
              </a:ext>
            </a:extLst>
          </p:cNvPr>
          <p:cNvSpPr txBox="1"/>
          <p:nvPr/>
        </p:nvSpPr>
        <p:spPr>
          <a:xfrm>
            <a:off x="4416791" y="4842850"/>
            <a:ext cx="1188146" cy="126188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 x 8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24 x 1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B0241F5-6E09-4731-BFD8-2A9E98BB1EC5}"/>
              </a:ext>
            </a:extLst>
          </p:cNvPr>
          <p:cNvSpPr txBox="1"/>
          <p:nvPr/>
        </p:nvSpPr>
        <p:spPr>
          <a:xfrm>
            <a:off x="6429483" y="4842850"/>
            <a:ext cx="1188146" cy="126188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 x 22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prstClr val="black"/>
                </a:solidFill>
                <a:latin typeface="Century Gothic" panose="020B0502020202020204" pitchFamily="34" charset="0"/>
              </a:rPr>
              <a:t>4 x 6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DFA89C9-6ADA-4B53-8688-FDADE909EB9B}"/>
              </a:ext>
            </a:extLst>
          </p:cNvPr>
          <p:cNvSpPr txBox="1"/>
          <p:nvPr/>
        </p:nvSpPr>
        <p:spPr>
          <a:xfrm>
            <a:off x="8586446" y="4842850"/>
            <a:ext cx="1188146" cy="126188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14 x 2</a:t>
            </a:r>
          </a:p>
          <a:p>
            <a:pPr algn="ctr" defTabSz="457200"/>
            <a:endParaRPr lang="en-GB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 x 9</a:t>
            </a:r>
          </a:p>
        </p:txBody>
      </p:sp>
    </p:spTree>
    <p:extLst>
      <p:ext uri="{BB962C8B-B14F-4D97-AF65-F5344CB8AC3E}">
        <p14:creationId xmlns:p14="http://schemas.microsoft.com/office/powerpoint/2010/main" val="186456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 to match the pictorial representation and solve it. 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33A195F-F3D7-41B4-BF1A-57D326C3D29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583029" y="1746379"/>
          <a:ext cx="4793785" cy="27193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1310">
                  <a:extLst>
                    <a:ext uri="{9D8B030D-6E8A-4147-A177-3AD203B41FA5}">
                      <a16:colId xmlns:a16="http://schemas.microsoft.com/office/drawing/2014/main" val="851151875"/>
                    </a:ext>
                  </a:extLst>
                </a:gridCol>
                <a:gridCol w="3232475">
                  <a:extLst>
                    <a:ext uri="{9D8B030D-6E8A-4147-A177-3AD203B41FA5}">
                      <a16:colId xmlns:a16="http://schemas.microsoft.com/office/drawing/2014/main" val="2961845257"/>
                    </a:ext>
                  </a:extLst>
                </a:gridCol>
              </a:tblGrid>
              <a:tr h="453227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5359307"/>
                  </a:ext>
                </a:extLst>
              </a:tr>
              <a:tr h="453227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6596640"/>
                  </a:ext>
                </a:extLst>
              </a:tr>
              <a:tr h="453227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9809206"/>
                  </a:ext>
                </a:extLst>
              </a:tr>
              <a:tr h="453227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5466068"/>
                  </a:ext>
                </a:extLst>
              </a:tr>
              <a:tr h="453227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2719951"/>
                  </a:ext>
                </a:extLst>
              </a:tr>
              <a:tr h="453227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446339"/>
                  </a:ext>
                </a:extLst>
              </a:tr>
            </a:tbl>
          </a:graphicData>
        </a:graphic>
      </p:graphicFrame>
      <p:grpSp>
        <p:nvGrpSpPr>
          <p:cNvPr id="34" name="Group 33">
            <a:extLst>
              <a:ext uri="{FF2B5EF4-FFF2-40B4-BE49-F238E27FC236}">
                <a16:creationId xmlns:a16="http://schemas.microsoft.com/office/drawing/2014/main" id="{EB9D8356-EFCD-42A9-82B7-CA78A7BB47A9}"/>
              </a:ext>
            </a:extLst>
          </p:cNvPr>
          <p:cNvGrpSpPr/>
          <p:nvPr/>
        </p:nvGrpSpPr>
        <p:grpSpPr>
          <a:xfrm>
            <a:off x="3792094" y="1826736"/>
            <a:ext cx="1156701" cy="293024"/>
            <a:chOff x="675946" y="1649672"/>
            <a:chExt cx="652927" cy="16540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F0C5E3A5-C765-43F5-92EA-E72FAF9F1A94}"/>
                </a:ext>
              </a:extLst>
            </p:cNvPr>
            <p:cNvSpPr/>
            <p:nvPr/>
          </p:nvSpPr>
          <p:spPr>
            <a:xfrm>
              <a:off x="675946" y="1649672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7BE762FE-12E1-46CF-878D-9C354B1817A5}"/>
                </a:ext>
              </a:extLst>
            </p:cNvPr>
            <p:cNvSpPr/>
            <p:nvPr/>
          </p:nvSpPr>
          <p:spPr>
            <a:xfrm>
              <a:off x="919720" y="1651440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1E31C283-8DA1-40E6-934B-FA6E853F45CD}"/>
                </a:ext>
              </a:extLst>
            </p:cNvPr>
            <p:cNvSpPr/>
            <p:nvPr/>
          </p:nvSpPr>
          <p:spPr>
            <a:xfrm>
              <a:off x="1165237" y="1651435"/>
              <a:ext cx="163636" cy="163636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212" name="Group 211">
            <a:extLst>
              <a:ext uri="{FF2B5EF4-FFF2-40B4-BE49-F238E27FC236}">
                <a16:creationId xmlns:a16="http://schemas.microsoft.com/office/drawing/2014/main" id="{69702319-98BC-4BF5-81CD-255B668C181E}"/>
              </a:ext>
            </a:extLst>
          </p:cNvPr>
          <p:cNvGrpSpPr/>
          <p:nvPr/>
        </p:nvGrpSpPr>
        <p:grpSpPr>
          <a:xfrm>
            <a:off x="3792094" y="2280079"/>
            <a:ext cx="1156701" cy="293024"/>
            <a:chOff x="675946" y="1649672"/>
            <a:chExt cx="652927" cy="16540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213" name="Oval 212">
              <a:extLst>
                <a:ext uri="{FF2B5EF4-FFF2-40B4-BE49-F238E27FC236}">
                  <a16:creationId xmlns:a16="http://schemas.microsoft.com/office/drawing/2014/main" id="{6EF41FDB-3F67-4583-AEF4-AA4702E99726}"/>
                </a:ext>
              </a:extLst>
            </p:cNvPr>
            <p:cNvSpPr/>
            <p:nvPr/>
          </p:nvSpPr>
          <p:spPr>
            <a:xfrm>
              <a:off x="675946" y="1649672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14" name="Oval 213">
              <a:extLst>
                <a:ext uri="{FF2B5EF4-FFF2-40B4-BE49-F238E27FC236}">
                  <a16:creationId xmlns:a16="http://schemas.microsoft.com/office/drawing/2014/main" id="{B06CB864-DF0C-46DA-8207-6905306B05DD}"/>
                </a:ext>
              </a:extLst>
            </p:cNvPr>
            <p:cNvSpPr/>
            <p:nvPr/>
          </p:nvSpPr>
          <p:spPr>
            <a:xfrm>
              <a:off x="919720" y="1651440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15" name="Oval 214">
              <a:extLst>
                <a:ext uri="{FF2B5EF4-FFF2-40B4-BE49-F238E27FC236}">
                  <a16:creationId xmlns:a16="http://schemas.microsoft.com/office/drawing/2014/main" id="{3A1565DD-867C-4407-8E09-169DC6A51AB9}"/>
                </a:ext>
              </a:extLst>
            </p:cNvPr>
            <p:cNvSpPr/>
            <p:nvPr/>
          </p:nvSpPr>
          <p:spPr>
            <a:xfrm>
              <a:off x="1165237" y="1651435"/>
              <a:ext cx="163636" cy="163636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226" name="Group 225">
            <a:extLst>
              <a:ext uri="{FF2B5EF4-FFF2-40B4-BE49-F238E27FC236}">
                <a16:creationId xmlns:a16="http://schemas.microsoft.com/office/drawing/2014/main" id="{682BE3EC-A6FD-41E7-889D-93BBB394373F}"/>
              </a:ext>
            </a:extLst>
          </p:cNvPr>
          <p:cNvGrpSpPr/>
          <p:nvPr/>
        </p:nvGrpSpPr>
        <p:grpSpPr>
          <a:xfrm>
            <a:off x="3792094" y="2733422"/>
            <a:ext cx="1156701" cy="293024"/>
            <a:chOff x="675946" y="1649672"/>
            <a:chExt cx="652927" cy="16540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227" name="Oval 226">
              <a:extLst>
                <a:ext uri="{FF2B5EF4-FFF2-40B4-BE49-F238E27FC236}">
                  <a16:creationId xmlns:a16="http://schemas.microsoft.com/office/drawing/2014/main" id="{D247C874-6D48-41BF-BA9C-298B8235FB39}"/>
                </a:ext>
              </a:extLst>
            </p:cNvPr>
            <p:cNvSpPr/>
            <p:nvPr/>
          </p:nvSpPr>
          <p:spPr>
            <a:xfrm>
              <a:off x="675946" y="1649672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28" name="Oval 227">
              <a:extLst>
                <a:ext uri="{FF2B5EF4-FFF2-40B4-BE49-F238E27FC236}">
                  <a16:creationId xmlns:a16="http://schemas.microsoft.com/office/drawing/2014/main" id="{7E5FB950-7696-4330-9C3B-A9B1F02EDFE2}"/>
                </a:ext>
              </a:extLst>
            </p:cNvPr>
            <p:cNvSpPr/>
            <p:nvPr/>
          </p:nvSpPr>
          <p:spPr>
            <a:xfrm>
              <a:off x="919720" y="1651440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29" name="Oval 228">
              <a:extLst>
                <a:ext uri="{FF2B5EF4-FFF2-40B4-BE49-F238E27FC236}">
                  <a16:creationId xmlns:a16="http://schemas.microsoft.com/office/drawing/2014/main" id="{79E484AA-448D-49F8-B86D-CF9555C948B0}"/>
                </a:ext>
              </a:extLst>
            </p:cNvPr>
            <p:cNvSpPr/>
            <p:nvPr/>
          </p:nvSpPr>
          <p:spPr>
            <a:xfrm>
              <a:off x="1165237" y="1651435"/>
              <a:ext cx="163636" cy="163636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240" name="Group 239">
            <a:extLst>
              <a:ext uri="{FF2B5EF4-FFF2-40B4-BE49-F238E27FC236}">
                <a16:creationId xmlns:a16="http://schemas.microsoft.com/office/drawing/2014/main" id="{FFE8EFCA-6ED8-4429-93E6-18CC5F5CCA99}"/>
              </a:ext>
            </a:extLst>
          </p:cNvPr>
          <p:cNvGrpSpPr/>
          <p:nvPr/>
        </p:nvGrpSpPr>
        <p:grpSpPr>
          <a:xfrm>
            <a:off x="3792094" y="3186765"/>
            <a:ext cx="1156701" cy="293024"/>
            <a:chOff x="675946" y="1649672"/>
            <a:chExt cx="652927" cy="16540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241" name="Oval 240">
              <a:extLst>
                <a:ext uri="{FF2B5EF4-FFF2-40B4-BE49-F238E27FC236}">
                  <a16:creationId xmlns:a16="http://schemas.microsoft.com/office/drawing/2014/main" id="{446760E3-5392-4B66-BEF6-ED3D667A8892}"/>
                </a:ext>
              </a:extLst>
            </p:cNvPr>
            <p:cNvSpPr/>
            <p:nvPr/>
          </p:nvSpPr>
          <p:spPr>
            <a:xfrm>
              <a:off x="675946" y="1649672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42" name="Oval 241">
              <a:extLst>
                <a:ext uri="{FF2B5EF4-FFF2-40B4-BE49-F238E27FC236}">
                  <a16:creationId xmlns:a16="http://schemas.microsoft.com/office/drawing/2014/main" id="{3685F847-0486-4145-A7B5-88AE89DA0B75}"/>
                </a:ext>
              </a:extLst>
            </p:cNvPr>
            <p:cNvSpPr/>
            <p:nvPr/>
          </p:nvSpPr>
          <p:spPr>
            <a:xfrm>
              <a:off x="919720" y="1651440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43" name="Oval 242">
              <a:extLst>
                <a:ext uri="{FF2B5EF4-FFF2-40B4-BE49-F238E27FC236}">
                  <a16:creationId xmlns:a16="http://schemas.microsoft.com/office/drawing/2014/main" id="{29229B70-9278-43AA-940D-74ACA75C9250}"/>
                </a:ext>
              </a:extLst>
            </p:cNvPr>
            <p:cNvSpPr/>
            <p:nvPr/>
          </p:nvSpPr>
          <p:spPr>
            <a:xfrm>
              <a:off x="1165237" y="1651435"/>
              <a:ext cx="163636" cy="163636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254" name="Group 253">
            <a:extLst>
              <a:ext uri="{FF2B5EF4-FFF2-40B4-BE49-F238E27FC236}">
                <a16:creationId xmlns:a16="http://schemas.microsoft.com/office/drawing/2014/main" id="{85847899-D698-4BA4-B6FA-E0AB2AE41902}"/>
              </a:ext>
            </a:extLst>
          </p:cNvPr>
          <p:cNvGrpSpPr/>
          <p:nvPr/>
        </p:nvGrpSpPr>
        <p:grpSpPr>
          <a:xfrm>
            <a:off x="3792094" y="3640108"/>
            <a:ext cx="1156701" cy="293024"/>
            <a:chOff x="675946" y="1649672"/>
            <a:chExt cx="652927" cy="16540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255" name="Oval 254">
              <a:extLst>
                <a:ext uri="{FF2B5EF4-FFF2-40B4-BE49-F238E27FC236}">
                  <a16:creationId xmlns:a16="http://schemas.microsoft.com/office/drawing/2014/main" id="{B7E71BF9-EE22-4CBE-9477-46B00921CEDE}"/>
                </a:ext>
              </a:extLst>
            </p:cNvPr>
            <p:cNvSpPr/>
            <p:nvPr/>
          </p:nvSpPr>
          <p:spPr>
            <a:xfrm>
              <a:off x="675946" y="1649672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56" name="Oval 255">
              <a:extLst>
                <a:ext uri="{FF2B5EF4-FFF2-40B4-BE49-F238E27FC236}">
                  <a16:creationId xmlns:a16="http://schemas.microsoft.com/office/drawing/2014/main" id="{F8A31E51-8318-42BB-9E31-CCA2DF05F502}"/>
                </a:ext>
              </a:extLst>
            </p:cNvPr>
            <p:cNvSpPr/>
            <p:nvPr/>
          </p:nvSpPr>
          <p:spPr>
            <a:xfrm>
              <a:off x="919720" y="1651440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57" name="Oval 256">
              <a:extLst>
                <a:ext uri="{FF2B5EF4-FFF2-40B4-BE49-F238E27FC236}">
                  <a16:creationId xmlns:a16="http://schemas.microsoft.com/office/drawing/2014/main" id="{0DEC9BFA-AACA-4E95-929C-4F5E4718F5DD}"/>
                </a:ext>
              </a:extLst>
            </p:cNvPr>
            <p:cNvSpPr/>
            <p:nvPr/>
          </p:nvSpPr>
          <p:spPr>
            <a:xfrm>
              <a:off x="1165237" y="1651435"/>
              <a:ext cx="163636" cy="163636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7CBF7195-EBFA-40E1-9E26-234AA5A7B692}"/>
              </a:ext>
            </a:extLst>
          </p:cNvPr>
          <p:cNvGrpSpPr/>
          <p:nvPr/>
        </p:nvGrpSpPr>
        <p:grpSpPr>
          <a:xfrm>
            <a:off x="5394446" y="1826734"/>
            <a:ext cx="2715572" cy="2556611"/>
            <a:chOff x="3870446" y="1826733"/>
            <a:chExt cx="2715572" cy="2556611"/>
          </a:xfrm>
          <a:solidFill>
            <a:schemeClr val="accent4">
              <a:lumMod val="60000"/>
              <a:lumOff val="40000"/>
            </a:schemeClr>
          </a:solidFill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21BAADC-867D-48AB-AB19-A99700A4B581}"/>
                </a:ext>
              </a:extLst>
            </p:cNvPr>
            <p:cNvGrpSpPr/>
            <p:nvPr/>
          </p:nvGrpSpPr>
          <p:grpSpPr>
            <a:xfrm>
              <a:off x="3870446" y="1826733"/>
              <a:ext cx="2715572" cy="289895"/>
              <a:chOff x="4746305" y="3435304"/>
              <a:chExt cx="1532869" cy="163637"/>
            </a:xfrm>
            <a:grpFill/>
          </p:grpSpPr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86248BAC-69A3-4177-8C60-4A8D5FDC4A91}"/>
                  </a:ext>
                </a:extLst>
              </p:cNvPr>
              <p:cNvSpPr/>
              <p:nvPr/>
            </p:nvSpPr>
            <p:spPr>
              <a:xfrm>
                <a:off x="6115538" y="3435304"/>
                <a:ext cx="163636" cy="163637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US" sz="1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06A96839-9318-4493-84D7-8156B2709A2B}"/>
                  </a:ext>
                </a:extLst>
              </p:cNvPr>
              <p:cNvGrpSpPr/>
              <p:nvPr/>
            </p:nvGrpSpPr>
            <p:grpSpPr>
              <a:xfrm>
                <a:off x="4746305" y="3435304"/>
                <a:ext cx="1306150" cy="163637"/>
                <a:chOff x="1354989" y="997690"/>
                <a:chExt cx="1306150" cy="163637"/>
              </a:xfrm>
              <a:grpFill/>
            </p:grpSpPr>
            <p:sp>
              <p:nvSpPr>
                <p:cNvPr id="30" name="Oval 29">
                  <a:extLst>
                    <a:ext uri="{FF2B5EF4-FFF2-40B4-BE49-F238E27FC236}">
                      <a16:creationId xmlns:a16="http://schemas.microsoft.com/office/drawing/2014/main" id="{0EA42DEB-78D5-4631-A032-D3C0DB9701B6}"/>
                    </a:ext>
                  </a:extLst>
                </p:cNvPr>
                <p:cNvSpPr/>
                <p:nvPr/>
              </p:nvSpPr>
              <p:spPr>
                <a:xfrm>
                  <a:off x="1354989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2B0CDF13-C36D-4025-B17B-74C0174A02FF}"/>
                    </a:ext>
                  </a:extLst>
                </p:cNvPr>
                <p:cNvSpPr/>
                <p:nvPr/>
              </p:nvSpPr>
              <p:spPr>
                <a:xfrm>
                  <a:off x="1583492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E2BD9403-5073-4CD3-8A58-C53EB2AF90C5}"/>
                    </a:ext>
                  </a:extLst>
                </p:cNvPr>
                <p:cNvSpPr/>
                <p:nvPr/>
              </p:nvSpPr>
              <p:spPr>
                <a:xfrm>
                  <a:off x="1811995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4" name="Oval 23">
                  <a:extLst>
                    <a:ext uri="{FF2B5EF4-FFF2-40B4-BE49-F238E27FC236}">
                      <a16:creationId xmlns:a16="http://schemas.microsoft.com/office/drawing/2014/main" id="{D8360044-7167-4692-8FF2-C7307B31D822}"/>
                    </a:ext>
                  </a:extLst>
                </p:cNvPr>
                <p:cNvSpPr/>
                <p:nvPr/>
              </p:nvSpPr>
              <p:spPr>
                <a:xfrm>
                  <a:off x="2269001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2" name="Oval 21">
                  <a:extLst>
                    <a:ext uri="{FF2B5EF4-FFF2-40B4-BE49-F238E27FC236}">
                      <a16:creationId xmlns:a16="http://schemas.microsoft.com/office/drawing/2014/main" id="{75A811B6-D62B-434D-A752-A6A1F3BD0F87}"/>
                    </a:ext>
                  </a:extLst>
                </p:cNvPr>
                <p:cNvSpPr/>
                <p:nvPr/>
              </p:nvSpPr>
              <p:spPr>
                <a:xfrm>
                  <a:off x="2040498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0" name="Oval 19">
                  <a:extLst>
                    <a:ext uri="{FF2B5EF4-FFF2-40B4-BE49-F238E27FC236}">
                      <a16:creationId xmlns:a16="http://schemas.microsoft.com/office/drawing/2014/main" id="{D9F80F63-F1BD-46F4-9EF8-3DAE2FB4C45B}"/>
                    </a:ext>
                  </a:extLst>
                </p:cNvPr>
                <p:cNvSpPr/>
                <p:nvPr/>
              </p:nvSpPr>
              <p:spPr>
                <a:xfrm>
                  <a:off x="2497503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</p:grpSp>
        </p:grpSp>
        <p:grpSp>
          <p:nvGrpSpPr>
            <p:cNvPr id="211" name="Group 210">
              <a:extLst>
                <a:ext uri="{FF2B5EF4-FFF2-40B4-BE49-F238E27FC236}">
                  <a16:creationId xmlns:a16="http://schemas.microsoft.com/office/drawing/2014/main" id="{F6E81D77-D8F4-4DCA-B49C-D59688D25AA9}"/>
                </a:ext>
              </a:extLst>
            </p:cNvPr>
            <p:cNvGrpSpPr/>
            <p:nvPr/>
          </p:nvGrpSpPr>
          <p:grpSpPr>
            <a:xfrm>
              <a:off x="3870446" y="2280076"/>
              <a:ext cx="2715572" cy="289895"/>
              <a:chOff x="4746305" y="3435304"/>
              <a:chExt cx="1532869" cy="163637"/>
            </a:xfrm>
            <a:grpFill/>
          </p:grpSpPr>
          <p:sp>
            <p:nvSpPr>
              <p:cNvPr id="216" name="Oval 215">
                <a:extLst>
                  <a:ext uri="{FF2B5EF4-FFF2-40B4-BE49-F238E27FC236}">
                    <a16:creationId xmlns:a16="http://schemas.microsoft.com/office/drawing/2014/main" id="{D61FCEE6-042B-42D7-81B8-B91CDC8F4D60}"/>
                  </a:ext>
                </a:extLst>
              </p:cNvPr>
              <p:cNvSpPr/>
              <p:nvPr/>
            </p:nvSpPr>
            <p:spPr>
              <a:xfrm>
                <a:off x="6115538" y="3435304"/>
                <a:ext cx="163636" cy="163637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US" sz="1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grpSp>
            <p:nvGrpSpPr>
              <p:cNvPr id="217" name="Group 216">
                <a:extLst>
                  <a:ext uri="{FF2B5EF4-FFF2-40B4-BE49-F238E27FC236}">
                    <a16:creationId xmlns:a16="http://schemas.microsoft.com/office/drawing/2014/main" id="{475EB99F-BA5F-4089-ABDA-F7FC2C97F0BE}"/>
                  </a:ext>
                </a:extLst>
              </p:cNvPr>
              <p:cNvGrpSpPr/>
              <p:nvPr/>
            </p:nvGrpSpPr>
            <p:grpSpPr>
              <a:xfrm>
                <a:off x="4746305" y="3435304"/>
                <a:ext cx="1306150" cy="163637"/>
                <a:chOff x="1354989" y="997690"/>
                <a:chExt cx="1306150" cy="163637"/>
              </a:xfrm>
              <a:grpFill/>
            </p:grpSpPr>
            <p:sp>
              <p:nvSpPr>
                <p:cNvPr id="218" name="Oval 217">
                  <a:extLst>
                    <a:ext uri="{FF2B5EF4-FFF2-40B4-BE49-F238E27FC236}">
                      <a16:creationId xmlns:a16="http://schemas.microsoft.com/office/drawing/2014/main" id="{357035A2-9E73-4F4B-BC5F-BB2C4C647EEC}"/>
                    </a:ext>
                  </a:extLst>
                </p:cNvPr>
                <p:cNvSpPr/>
                <p:nvPr/>
              </p:nvSpPr>
              <p:spPr>
                <a:xfrm>
                  <a:off x="1354989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19" name="Oval 218">
                  <a:extLst>
                    <a:ext uri="{FF2B5EF4-FFF2-40B4-BE49-F238E27FC236}">
                      <a16:creationId xmlns:a16="http://schemas.microsoft.com/office/drawing/2014/main" id="{B7B370FF-B2A3-4655-94BE-CA4381042B54}"/>
                    </a:ext>
                  </a:extLst>
                </p:cNvPr>
                <p:cNvSpPr/>
                <p:nvPr/>
              </p:nvSpPr>
              <p:spPr>
                <a:xfrm>
                  <a:off x="1583492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20" name="Oval 219">
                  <a:extLst>
                    <a:ext uri="{FF2B5EF4-FFF2-40B4-BE49-F238E27FC236}">
                      <a16:creationId xmlns:a16="http://schemas.microsoft.com/office/drawing/2014/main" id="{5CCEB18B-0FB3-4FEE-B77B-B8CEF7176240}"/>
                    </a:ext>
                  </a:extLst>
                </p:cNvPr>
                <p:cNvSpPr/>
                <p:nvPr/>
              </p:nvSpPr>
              <p:spPr>
                <a:xfrm>
                  <a:off x="1811995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21" name="Oval 220">
                  <a:extLst>
                    <a:ext uri="{FF2B5EF4-FFF2-40B4-BE49-F238E27FC236}">
                      <a16:creationId xmlns:a16="http://schemas.microsoft.com/office/drawing/2014/main" id="{409235C2-7D02-4260-BF83-8711EBF2C067}"/>
                    </a:ext>
                  </a:extLst>
                </p:cNvPr>
                <p:cNvSpPr/>
                <p:nvPr/>
              </p:nvSpPr>
              <p:spPr>
                <a:xfrm>
                  <a:off x="2269001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22" name="Oval 221">
                  <a:extLst>
                    <a:ext uri="{FF2B5EF4-FFF2-40B4-BE49-F238E27FC236}">
                      <a16:creationId xmlns:a16="http://schemas.microsoft.com/office/drawing/2014/main" id="{0B145785-30BE-4BD7-921A-3FF9EC53BFE6}"/>
                    </a:ext>
                  </a:extLst>
                </p:cNvPr>
                <p:cNvSpPr/>
                <p:nvPr/>
              </p:nvSpPr>
              <p:spPr>
                <a:xfrm>
                  <a:off x="2040498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23" name="Oval 222">
                  <a:extLst>
                    <a:ext uri="{FF2B5EF4-FFF2-40B4-BE49-F238E27FC236}">
                      <a16:creationId xmlns:a16="http://schemas.microsoft.com/office/drawing/2014/main" id="{E3B2B2EA-4F46-4B70-9FF6-126AB7BDD526}"/>
                    </a:ext>
                  </a:extLst>
                </p:cNvPr>
                <p:cNvSpPr/>
                <p:nvPr/>
              </p:nvSpPr>
              <p:spPr>
                <a:xfrm>
                  <a:off x="2497503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</p:grpSp>
        </p:grpSp>
        <p:grpSp>
          <p:nvGrpSpPr>
            <p:cNvPr id="225" name="Group 224">
              <a:extLst>
                <a:ext uri="{FF2B5EF4-FFF2-40B4-BE49-F238E27FC236}">
                  <a16:creationId xmlns:a16="http://schemas.microsoft.com/office/drawing/2014/main" id="{2E5283A5-7F1B-482F-8359-B80F50840A51}"/>
                </a:ext>
              </a:extLst>
            </p:cNvPr>
            <p:cNvGrpSpPr/>
            <p:nvPr/>
          </p:nvGrpSpPr>
          <p:grpSpPr>
            <a:xfrm>
              <a:off x="3870446" y="2733419"/>
              <a:ext cx="2715572" cy="289895"/>
              <a:chOff x="4746305" y="3435304"/>
              <a:chExt cx="1532869" cy="163637"/>
            </a:xfrm>
            <a:grpFill/>
          </p:grpSpPr>
          <p:sp>
            <p:nvSpPr>
              <p:cNvPr id="230" name="Oval 229">
                <a:extLst>
                  <a:ext uri="{FF2B5EF4-FFF2-40B4-BE49-F238E27FC236}">
                    <a16:creationId xmlns:a16="http://schemas.microsoft.com/office/drawing/2014/main" id="{3CE826B8-9EBF-4893-912F-9EF519CB0AFA}"/>
                  </a:ext>
                </a:extLst>
              </p:cNvPr>
              <p:cNvSpPr/>
              <p:nvPr/>
            </p:nvSpPr>
            <p:spPr>
              <a:xfrm>
                <a:off x="6115538" y="3435304"/>
                <a:ext cx="163636" cy="163637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US" sz="1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grpSp>
            <p:nvGrpSpPr>
              <p:cNvPr id="231" name="Group 230">
                <a:extLst>
                  <a:ext uri="{FF2B5EF4-FFF2-40B4-BE49-F238E27FC236}">
                    <a16:creationId xmlns:a16="http://schemas.microsoft.com/office/drawing/2014/main" id="{AA5331D8-44FB-4A14-AFEE-FF91BCEAE46A}"/>
                  </a:ext>
                </a:extLst>
              </p:cNvPr>
              <p:cNvGrpSpPr/>
              <p:nvPr/>
            </p:nvGrpSpPr>
            <p:grpSpPr>
              <a:xfrm>
                <a:off x="4746305" y="3435304"/>
                <a:ext cx="1306150" cy="163637"/>
                <a:chOff x="1354989" y="997690"/>
                <a:chExt cx="1306150" cy="163637"/>
              </a:xfrm>
              <a:grpFill/>
            </p:grpSpPr>
            <p:sp>
              <p:nvSpPr>
                <p:cNvPr id="232" name="Oval 231">
                  <a:extLst>
                    <a:ext uri="{FF2B5EF4-FFF2-40B4-BE49-F238E27FC236}">
                      <a16:creationId xmlns:a16="http://schemas.microsoft.com/office/drawing/2014/main" id="{C7964BCC-176C-4529-88C7-F2AA7C12EBA7}"/>
                    </a:ext>
                  </a:extLst>
                </p:cNvPr>
                <p:cNvSpPr/>
                <p:nvPr/>
              </p:nvSpPr>
              <p:spPr>
                <a:xfrm>
                  <a:off x="1354989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33" name="Oval 232">
                  <a:extLst>
                    <a:ext uri="{FF2B5EF4-FFF2-40B4-BE49-F238E27FC236}">
                      <a16:creationId xmlns:a16="http://schemas.microsoft.com/office/drawing/2014/main" id="{F49D19EE-BE89-4E94-A652-B4EDE7B265A5}"/>
                    </a:ext>
                  </a:extLst>
                </p:cNvPr>
                <p:cNvSpPr/>
                <p:nvPr/>
              </p:nvSpPr>
              <p:spPr>
                <a:xfrm>
                  <a:off x="1583492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34" name="Oval 233">
                  <a:extLst>
                    <a:ext uri="{FF2B5EF4-FFF2-40B4-BE49-F238E27FC236}">
                      <a16:creationId xmlns:a16="http://schemas.microsoft.com/office/drawing/2014/main" id="{2AB6C393-9278-48EC-AD97-7531003DD7E5}"/>
                    </a:ext>
                  </a:extLst>
                </p:cNvPr>
                <p:cNvSpPr/>
                <p:nvPr/>
              </p:nvSpPr>
              <p:spPr>
                <a:xfrm>
                  <a:off x="1811995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35" name="Oval 234">
                  <a:extLst>
                    <a:ext uri="{FF2B5EF4-FFF2-40B4-BE49-F238E27FC236}">
                      <a16:creationId xmlns:a16="http://schemas.microsoft.com/office/drawing/2014/main" id="{B1104DF0-144A-4564-8877-FBE8FB14EE39}"/>
                    </a:ext>
                  </a:extLst>
                </p:cNvPr>
                <p:cNvSpPr/>
                <p:nvPr/>
              </p:nvSpPr>
              <p:spPr>
                <a:xfrm>
                  <a:off x="2269001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36" name="Oval 235">
                  <a:extLst>
                    <a:ext uri="{FF2B5EF4-FFF2-40B4-BE49-F238E27FC236}">
                      <a16:creationId xmlns:a16="http://schemas.microsoft.com/office/drawing/2014/main" id="{3EAB6601-E12F-48CB-A11D-03D93672E4D4}"/>
                    </a:ext>
                  </a:extLst>
                </p:cNvPr>
                <p:cNvSpPr/>
                <p:nvPr/>
              </p:nvSpPr>
              <p:spPr>
                <a:xfrm>
                  <a:off x="2040498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37" name="Oval 236">
                  <a:extLst>
                    <a:ext uri="{FF2B5EF4-FFF2-40B4-BE49-F238E27FC236}">
                      <a16:creationId xmlns:a16="http://schemas.microsoft.com/office/drawing/2014/main" id="{A4E2B17A-8F33-4EB2-A0D0-99D9209E6324}"/>
                    </a:ext>
                  </a:extLst>
                </p:cNvPr>
                <p:cNvSpPr/>
                <p:nvPr/>
              </p:nvSpPr>
              <p:spPr>
                <a:xfrm>
                  <a:off x="2497503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</p:grpSp>
        </p:grpSp>
        <p:grpSp>
          <p:nvGrpSpPr>
            <p:cNvPr id="239" name="Group 238">
              <a:extLst>
                <a:ext uri="{FF2B5EF4-FFF2-40B4-BE49-F238E27FC236}">
                  <a16:creationId xmlns:a16="http://schemas.microsoft.com/office/drawing/2014/main" id="{A72B9658-AD7B-400A-A6B1-1069E09991D1}"/>
                </a:ext>
              </a:extLst>
            </p:cNvPr>
            <p:cNvGrpSpPr/>
            <p:nvPr/>
          </p:nvGrpSpPr>
          <p:grpSpPr>
            <a:xfrm>
              <a:off x="3870446" y="3186762"/>
              <a:ext cx="2715572" cy="289895"/>
              <a:chOff x="4746305" y="3435304"/>
              <a:chExt cx="1532869" cy="163637"/>
            </a:xfrm>
            <a:grpFill/>
          </p:grpSpPr>
          <p:sp>
            <p:nvSpPr>
              <p:cNvPr id="244" name="Oval 243">
                <a:extLst>
                  <a:ext uri="{FF2B5EF4-FFF2-40B4-BE49-F238E27FC236}">
                    <a16:creationId xmlns:a16="http://schemas.microsoft.com/office/drawing/2014/main" id="{F67A2B64-80FE-4D11-AFC7-AC7FE69CBE94}"/>
                  </a:ext>
                </a:extLst>
              </p:cNvPr>
              <p:cNvSpPr/>
              <p:nvPr/>
            </p:nvSpPr>
            <p:spPr>
              <a:xfrm>
                <a:off x="6115538" y="3435304"/>
                <a:ext cx="163636" cy="163637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US" sz="1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grpSp>
            <p:nvGrpSpPr>
              <p:cNvPr id="245" name="Group 244">
                <a:extLst>
                  <a:ext uri="{FF2B5EF4-FFF2-40B4-BE49-F238E27FC236}">
                    <a16:creationId xmlns:a16="http://schemas.microsoft.com/office/drawing/2014/main" id="{05AA6B75-B940-4F93-B97E-F141603CE371}"/>
                  </a:ext>
                </a:extLst>
              </p:cNvPr>
              <p:cNvGrpSpPr/>
              <p:nvPr/>
            </p:nvGrpSpPr>
            <p:grpSpPr>
              <a:xfrm>
                <a:off x="4746305" y="3435304"/>
                <a:ext cx="1306150" cy="163637"/>
                <a:chOff x="1354989" y="997690"/>
                <a:chExt cx="1306150" cy="163637"/>
              </a:xfrm>
              <a:grpFill/>
            </p:grpSpPr>
            <p:sp>
              <p:nvSpPr>
                <p:cNvPr id="246" name="Oval 245">
                  <a:extLst>
                    <a:ext uri="{FF2B5EF4-FFF2-40B4-BE49-F238E27FC236}">
                      <a16:creationId xmlns:a16="http://schemas.microsoft.com/office/drawing/2014/main" id="{B003DF4E-B8D0-4B9F-A061-3BA67BE5DEB3}"/>
                    </a:ext>
                  </a:extLst>
                </p:cNvPr>
                <p:cNvSpPr/>
                <p:nvPr/>
              </p:nvSpPr>
              <p:spPr>
                <a:xfrm>
                  <a:off x="1354989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47" name="Oval 246">
                  <a:extLst>
                    <a:ext uri="{FF2B5EF4-FFF2-40B4-BE49-F238E27FC236}">
                      <a16:creationId xmlns:a16="http://schemas.microsoft.com/office/drawing/2014/main" id="{77B67DF6-519E-40DF-8C5B-66A67F1528C5}"/>
                    </a:ext>
                  </a:extLst>
                </p:cNvPr>
                <p:cNvSpPr/>
                <p:nvPr/>
              </p:nvSpPr>
              <p:spPr>
                <a:xfrm>
                  <a:off x="1583492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48" name="Oval 247">
                  <a:extLst>
                    <a:ext uri="{FF2B5EF4-FFF2-40B4-BE49-F238E27FC236}">
                      <a16:creationId xmlns:a16="http://schemas.microsoft.com/office/drawing/2014/main" id="{FF4D66FB-5857-47F3-A3DC-19A7F39E17BF}"/>
                    </a:ext>
                  </a:extLst>
                </p:cNvPr>
                <p:cNvSpPr/>
                <p:nvPr/>
              </p:nvSpPr>
              <p:spPr>
                <a:xfrm>
                  <a:off x="1811995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49" name="Oval 248">
                  <a:extLst>
                    <a:ext uri="{FF2B5EF4-FFF2-40B4-BE49-F238E27FC236}">
                      <a16:creationId xmlns:a16="http://schemas.microsoft.com/office/drawing/2014/main" id="{C577803E-E54F-4F28-81EC-CACF6B03D8BE}"/>
                    </a:ext>
                  </a:extLst>
                </p:cNvPr>
                <p:cNvSpPr/>
                <p:nvPr/>
              </p:nvSpPr>
              <p:spPr>
                <a:xfrm>
                  <a:off x="2269001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50" name="Oval 249">
                  <a:extLst>
                    <a:ext uri="{FF2B5EF4-FFF2-40B4-BE49-F238E27FC236}">
                      <a16:creationId xmlns:a16="http://schemas.microsoft.com/office/drawing/2014/main" id="{03857D50-B51B-4EA6-A817-C2334D81EA08}"/>
                    </a:ext>
                  </a:extLst>
                </p:cNvPr>
                <p:cNvSpPr/>
                <p:nvPr/>
              </p:nvSpPr>
              <p:spPr>
                <a:xfrm>
                  <a:off x="2040498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51" name="Oval 250">
                  <a:extLst>
                    <a:ext uri="{FF2B5EF4-FFF2-40B4-BE49-F238E27FC236}">
                      <a16:creationId xmlns:a16="http://schemas.microsoft.com/office/drawing/2014/main" id="{8A8E3E15-E260-4EC3-8239-DD1B29773A83}"/>
                    </a:ext>
                  </a:extLst>
                </p:cNvPr>
                <p:cNvSpPr/>
                <p:nvPr/>
              </p:nvSpPr>
              <p:spPr>
                <a:xfrm>
                  <a:off x="2497503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</p:grpSp>
        </p:grpSp>
        <p:grpSp>
          <p:nvGrpSpPr>
            <p:cNvPr id="253" name="Group 252">
              <a:extLst>
                <a:ext uri="{FF2B5EF4-FFF2-40B4-BE49-F238E27FC236}">
                  <a16:creationId xmlns:a16="http://schemas.microsoft.com/office/drawing/2014/main" id="{0379883F-1C67-4045-BFD6-98992CFB506D}"/>
                </a:ext>
              </a:extLst>
            </p:cNvPr>
            <p:cNvGrpSpPr/>
            <p:nvPr/>
          </p:nvGrpSpPr>
          <p:grpSpPr>
            <a:xfrm>
              <a:off x="3870446" y="3640105"/>
              <a:ext cx="2715572" cy="289895"/>
              <a:chOff x="4746305" y="3435304"/>
              <a:chExt cx="1532869" cy="163637"/>
            </a:xfrm>
            <a:grpFill/>
          </p:grpSpPr>
          <p:sp>
            <p:nvSpPr>
              <p:cNvPr id="258" name="Oval 257">
                <a:extLst>
                  <a:ext uri="{FF2B5EF4-FFF2-40B4-BE49-F238E27FC236}">
                    <a16:creationId xmlns:a16="http://schemas.microsoft.com/office/drawing/2014/main" id="{C89D4329-357C-4385-9F7C-95EAD9C0032C}"/>
                  </a:ext>
                </a:extLst>
              </p:cNvPr>
              <p:cNvSpPr/>
              <p:nvPr/>
            </p:nvSpPr>
            <p:spPr>
              <a:xfrm>
                <a:off x="6115538" y="3435304"/>
                <a:ext cx="163636" cy="163637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US" sz="1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grpSp>
            <p:nvGrpSpPr>
              <p:cNvPr id="259" name="Group 258">
                <a:extLst>
                  <a:ext uri="{FF2B5EF4-FFF2-40B4-BE49-F238E27FC236}">
                    <a16:creationId xmlns:a16="http://schemas.microsoft.com/office/drawing/2014/main" id="{5629F078-1E72-4041-8AA1-4EA17715271F}"/>
                  </a:ext>
                </a:extLst>
              </p:cNvPr>
              <p:cNvGrpSpPr/>
              <p:nvPr/>
            </p:nvGrpSpPr>
            <p:grpSpPr>
              <a:xfrm>
                <a:off x="4746305" y="3435304"/>
                <a:ext cx="1306150" cy="163637"/>
                <a:chOff x="1354989" y="997690"/>
                <a:chExt cx="1306150" cy="163637"/>
              </a:xfrm>
              <a:grpFill/>
            </p:grpSpPr>
            <p:sp>
              <p:nvSpPr>
                <p:cNvPr id="260" name="Oval 259">
                  <a:extLst>
                    <a:ext uri="{FF2B5EF4-FFF2-40B4-BE49-F238E27FC236}">
                      <a16:creationId xmlns:a16="http://schemas.microsoft.com/office/drawing/2014/main" id="{FD1F828C-3D4C-46FA-B5AB-BDB90D2F7B0C}"/>
                    </a:ext>
                  </a:extLst>
                </p:cNvPr>
                <p:cNvSpPr/>
                <p:nvPr/>
              </p:nvSpPr>
              <p:spPr>
                <a:xfrm>
                  <a:off x="1354989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61" name="Oval 260">
                  <a:extLst>
                    <a:ext uri="{FF2B5EF4-FFF2-40B4-BE49-F238E27FC236}">
                      <a16:creationId xmlns:a16="http://schemas.microsoft.com/office/drawing/2014/main" id="{812533D6-57A5-4C0E-BD34-0B23B96DD556}"/>
                    </a:ext>
                  </a:extLst>
                </p:cNvPr>
                <p:cNvSpPr/>
                <p:nvPr/>
              </p:nvSpPr>
              <p:spPr>
                <a:xfrm>
                  <a:off x="1583492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62" name="Oval 261">
                  <a:extLst>
                    <a:ext uri="{FF2B5EF4-FFF2-40B4-BE49-F238E27FC236}">
                      <a16:creationId xmlns:a16="http://schemas.microsoft.com/office/drawing/2014/main" id="{579F9D6C-33D1-47E7-850B-BA9E32918019}"/>
                    </a:ext>
                  </a:extLst>
                </p:cNvPr>
                <p:cNvSpPr/>
                <p:nvPr/>
              </p:nvSpPr>
              <p:spPr>
                <a:xfrm>
                  <a:off x="1811995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63" name="Oval 262">
                  <a:extLst>
                    <a:ext uri="{FF2B5EF4-FFF2-40B4-BE49-F238E27FC236}">
                      <a16:creationId xmlns:a16="http://schemas.microsoft.com/office/drawing/2014/main" id="{43CEBD67-E3E5-4C7C-9F4E-1C16A9C61CFC}"/>
                    </a:ext>
                  </a:extLst>
                </p:cNvPr>
                <p:cNvSpPr/>
                <p:nvPr/>
              </p:nvSpPr>
              <p:spPr>
                <a:xfrm>
                  <a:off x="2269001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64" name="Oval 263">
                  <a:extLst>
                    <a:ext uri="{FF2B5EF4-FFF2-40B4-BE49-F238E27FC236}">
                      <a16:creationId xmlns:a16="http://schemas.microsoft.com/office/drawing/2014/main" id="{6B35C5F5-3FA5-4EC2-AC88-5F66B2973433}"/>
                    </a:ext>
                  </a:extLst>
                </p:cNvPr>
                <p:cNvSpPr/>
                <p:nvPr/>
              </p:nvSpPr>
              <p:spPr>
                <a:xfrm>
                  <a:off x="2040498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65" name="Oval 264">
                  <a:extLst>
                    <a:ext uri="{FF2B5EF4-FFF2-40B4-BE49-F238E27FC236}">
                      <a16:creationId xmlns:a16="http://schemas.microsoft.com/office/drawing/2014/main" id="{BFB33CAE-A816-457B-A41D-DC5BA45C8222}"/>
                    </a:ext>
                  </a:extLst>
                </p:cNvPr>
                <p:cNvSpPr/>
                <p:nvPr/>
              </p:nvSpPr>
              <p:spPr>
                <a:xfrm>
                  <a:off x="2497503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</p:grpSp>
        </p:grpSp>
        <p:grpSp>
          <p:nvGrpSpPr>
            <p:cNvPr id="267" name="Group 266">
              <a:extLst>
                <a:ext uri="{FF2B5EF4-FFF2-40B4-BE49-F238E27FC236}">
                  <a16:creationId xmlns:a16="http://schemas.microsoft.com/office/drawing/2014/main" id="{51026E5F-47DB-4418-9D52-FD93DC229C48}"/>
                </a:ext>
              </a:extLst>
            </p:cNvPr>
            <p:cNvGrpSpPr/>
            <p:nvPr/>
          </p:nvGrpSpPr>
          <p:grpSpPr>
            <a:xfrm>
              <a:off x="3870446" y="4093449"/>
              <a:ext cx="2715572" cy="289895"/>
              <a:chOff x="4746305" y="3435304"/>
              <a:chExt cx="1532869" cy="163637"/>
            </a:xfrm>
            <a:grpFill/>
          </p:grpSpPr>
          <p:sp>
            <p:nvSpPr>
              <p:cNvPr id="272" name="Oval 271">
                <a:extLst>
                  <a:ext uri="{FF2B5EF4-FFF2-40B4-BE49-F238E27FC236}">
                    <a16:creationId xmlns:a16="http://schemas.microsoft.com/office/drawing/2014/main" id="{1FDB06B4-A6C4-4B74-981A-9DADBBB5B075}"/>
                  </a:ext>
                </a:extLst>
              </p:cNvPr>
              <p:cNvSpPr/>
              <p:nvPr/>
            </p:nvSpPr>
            <p:spPr>
              <a:xfrm>
                <a:off x="6115538" y="3435304"/>
                <a:ext cx="163636" cy="163637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US" sz="1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grpSp>
            <p:nvGrpSpPr>
              <p:cNvPr id="273" name="Group 272">
                <a:extLst>
                  <a:ext uri="{FF2B5EF4-FFF2-40B4-BE49-F238E27FC236}">
                    <a16:creationId xmlns:a16="http://schemas.microsoft.com/office/drawing/2014/main" id="{067DF36E-1790-4BA5-8E18-19E66F4F3A19}"/>
                  </a:ext>
                </a:extLst>
              </p:cNvPr>
              <p:cNvGrpSpPr/>
              <p:nvPr/>
            </p:nvGrpSpPr>
            <p:grpSpPr>
              <a:xfrm>
                <a:off x="4746305" y="3435304"/>
                <a:ext cx="1306150" cy="163637"/>
                <a:chOff x="1354989" y="997690"/>
                <a:chExt cx="1306150" cy="163637"/>
              </a:xfrm>
              <a:grpFill/>
            </p:grpSpPr>
            <p:sp>
              <p:nvSpPr>
                <p:cNvPr id="274" name="Oval 273">
                  <a:extLst>
                    <a:ext uri="{FF2B5EF4-FFF2-40B4-BE49-F238E27FC236}">
                      <a16:creationId xmlns:a16="http://schemas.microsoft.com/office/drawing/2014/main" id="{B17E69C1-BA45-496D-AFCF-54D771429B66}"/>
                    </a:ext>
                  </a:extLst>
                </p:cNvPr>
                <p:cNvSpPr/>
                <p:nvPr/>
              </p:nvSpPr>
              <p:spPr>
                <a:xfrm>
                  <a:off x="1354989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75" name="Oval 274">
                  <a:extLst>
                    <a:ext uri="{FF2B5EF4-FFF2-40B4-BE49-F238E27FC236}">
                      <a16:creationId xmlns:a16="http://schemas.microsoft.com/office/drawing/2014/main" id="{3FE770EA-2775-4712-8795-A42285D036BE}"/>
                    </a:ext>
                  </a:extLst>
                </p:cNvPr>
                <p:cNvSpPr/>
                <p:nvPr/>
              </p:nvSpPr>
              <p:spPr>
                <a:xfrm>
                  <a:off x="1583492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76" name="Oval 275">
                  <a:extLst>
                    <a:ext uri="{FF2B5EF4-FFF2-40B4-BE49-F238E27FC236}">
                      <a16:creationId xmlns:a16="http://schemas.microsoft.com/office/drawing/2014/main" id="{297FD717-9D6F-4EE7-943F-065236F0F55F}"/>
                    </a:ext>
                  </a:extLst>
                </p:cNvPr>
                <p:cNvSpPr/>
                <p:nvPr/>
              </p:nvSpPr>
              <p:spPr>
                <a:xfrm>
                  <a:off x="1811995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77" name="Oval 276">
                  <a:extLst>
                    <a:ext uri="{FF2B5EF4-FFF2-40B4-BE49-F238E27FC236}">
                      <a16:creationId xmlns:a16="http://schemas.microsoft.com/office/drawing/2014/main" id="{11AC36BA-467B-4A45-8F5C-7DDECA86BFD2}"/>
                    </a:ext>
                  </a:extLst>
                </p:cNvPr>
                <p:cNvSpPr/>
                <p:nvPr/>
              </p:nvSpPr>
              <p:spPr>
                <a:xfrm>
                  <a:off x="2269001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78" name="Oval 277">
                  <a:extLst>
                    <a:ext uri="{FF2B5EF4-FFF2-40B4-BE49-F238E27FC236}">
                      <a16:creationId xmlns:a16="http://schemas.microsoft.com/office/drawing/2014/main" id="{69333AAC-6323-4A1B-8A0D-AA4CBE2DCB61}"/>
                    </a:ext>
                  </a:extLst>
                </p:cNvPr>
                <p:cNvSpPr/>
                <p:nvPr/>
              </p:nvSpPr>
              <p:spPr>
                <a:xfrm>
                  <a:off x="2040498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79" name="Oval 278">
                  <a:extLst>
                    <a:ext uri="{FF2B5EF4-FFF2-40B4-BE49-F238E27FC236}">
                      <a16:creationId xmlns:a16="http://schemas.microsoft.com/office/drawing/2014/main" id="{1598A4C6-E775-4223-A209-7857E5A0E941}"/>
                    </a:ext>
                  </a:extLst>
                </p:cNvPr>
                <p:cNvSpPr/>
                <p:nvPr/>
              </p:nvSpPr>
              <p:spPr>
                <a:xfrm>
                  <a:off x="2497503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</p:grpSp>
        </p:grpSp>
      </p:grpSp>
      <p:grpSp>
        <p:nvGrpSpPr>
          <p:cNvPr id="268" name="Group 267">
            <a:extLst>
              <a:ext uri="{FF2B5EF4-FFF2-40B4-BE49-F238E27FC236}">
                <a16:creationId xmlns:a16="http://schemas.microsoft.com/office/drawing/2014/main" id="{E8058182-6337-4C14-8791-460DCC47BBC8}"/>
              </a:ext>
            </a:extLst>
          </p:cNvPr>
          <p:cNvGrpSpPr/>
          <p:nvPr/>
        </p:nvGrpSpPr>
        <p:grpSpPr>
          <a:xfrm>
            <a:off x="3792094" y="4093452"/>
            <a:ext cx="1156701" cy="293024"/>
            <a:chOff x="675946" y="1649672"/>
            <a:chExt cx="652927" cy="16540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269" name="Oval 268">
              <a:extLst>
                <a:ext uri="{FF2B5EF4-FFF2-40B4-BE49-F238E27FC236}">
                  <a16:creationId xmlns:a16="http://schemas.microsoft.com/office/drawing/2014/main" id="{70AFF794-3EAA-4698-9C37-9846038D3231}"/>
                </a:ext>
              </a:extLst>
            </p:cNvPr>
            <p:cNvSpPr/>
            <p:nvPr/>
          </p:nvSpPr>
          <p:spPr>
            <a:xfrm>
              <a:off x="675946" y="1649672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70" name="Oval 269">
              <a:extLst>
                <a:ext uri="{FF2B5EF4-FFF2-40B4-BE49-F238E27FC236}">
                  <a16:creationId xmlns:a16="http://schemas.microsoft.com/office/drawing/2014/main" id="{7817DEC8-E26A-4D34-9B9D-B2D43012E33F}"/>
                </a:ext>
              </a:extLst>
            </p:cNvPr>
            <p:cNvSpPr/>
            <p:nvPr/>
          </p:nvSpPr>
          <p:spPr>
            <a:xfrm>
              <a:off x="919720" y="1651440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71" name="Oval 270">
              <a:extLst>
                <a:ext uri="{FF2B5EF4-FFF2-40B4-BE49-F238E27FC236}">
                  <a16:creationId xmlns:a16="http://schemas.microsoft.com/office/drawing/2014/main" id="{C6B72F5C-0B43-45C0-B4CD-AC8BA4F13FA8}"/>
                </a:ext>
              </a:extLst>
            </p:cNvPr>
            <p:cNvSpPr/>
            <p:nvPr/>
          </p:nvSpPr>
          <p:spPr>
            <a:xfrm>
              <a:off x="1165237" y="1651435"/>
              <a:ext cx="163636" cy="163636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aphicFrame>
        <p:nvGraphicFramePr>
          <p:cNvPr id="87" name="Table 4">
            <a:extLst>
              <a:ext uri="{FF2B5EF4-FFF2-40B4-BE49-F238E27FC236}">
                <a16:creationId xmlns:a16="http://schemas.microsoft.com/office/drawing/2014/main" id="{99B016CE-1AA9-4517-AC10-BC94D52CDBC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22045" y="4876763"/>
          <a:ext cx="4244305" cy="8488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8861">
                  <a:extLst>
                    <a:ext uri="{9D8B030D-6E8A-4147-A177-3AD203B41FA5}">
                      <a16:colId xmlns:a16="http://schemas.microsoft.com/office/drawing/2014/main" val="3081967655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1793663936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1109240973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1680920394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45238983"/>
                    </a:ext>
                  </a:extLst>
                </a:gridCol>
              </a:tblGrid>
              <a:tr h="848861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9456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4491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457200"/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calculation to match the pictorial representation and solve it. </a:t>
            </a:r>
          </a:p>
          <a:p>
            <a:pPr algn="ctr" defTabSz="457200"/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33A195F-F3D7-41B4-BF1A-57D326C3D299}"/>
              </a:ext>
            </a:extLst>
          </p:cNvPr>
          <p:cNvGraphicFramePr>
            <a:graphicFrameLocks noGrp="1"/>
          </p:cNvGraphicFramePr>
          <p:nvPr/>
        </p:nvGraphicFramePr>
        <p:xfrm>
          <a:off x="3583029" y="1746379"/>
          <a:ext cx="4793785" cy="27193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61310">
                  <a:extLst>
                    <a:ext uri="{9D8B030D-6E8A-4147-A177-3AD203B41FA5}">
                      <a16:colId xmlns:a16="http://schemas.microsoft.com/office/drawing/2014/main" val="851151875"/>
                    </a:ext>
                  </a:extLst>
                </a:gridCol>
                <a:gridCol w="3232475">
                  <a:extLst>
                    <a:ext uri="{9D8B030D-6E8A-4147-A177-3AD203B41FA5}">
                      <a16:colId xmlns:a16="http://schemas.microsoft.com/office/drawing/2014/main" val="2961845257"/>
                    </a:ext>
                  </a:extLst>
                </a:gridCol>
              </a:tblGrid>
              <a:tr h="453227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5359307"/>
                  </a:ext>
                </a:extLst>
              </a:tr>
              <a:tr h="453227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6596640"/>
                  </a:ext>
                </a:extLst>
              </a:tr>
              <a:tr h="453227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9809206"/>
                  </a:ext>
                </a:extLst>
              </a:tr>
              <a:tr h="453227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5466068"/>
                  </a:ext>
                </a:extLst>
              </a:tr>
              <a:tr h="453227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2719951"/>
                  </a:ext>
                </a:extLst>
              </a:tr>
              <a:tr h="453227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446339"/>
                  </a:ext>
                </a:extLst>
              </a:tr>
            </a:tbl>
          </a:graphicData>
        </a:graphic>
      </p:graphicFrame>
      <p:grpSp>
        <p:nvGrpSpPr>
          <p:cNvPr id="34" name="Group 33">
            <a:extLst>
              <a:ext uri="{FF2B5EF4-FFF2-40B4-BE49-F238E27FC236}">
                <a16:creationId xmlns:a16="http://schemas.microsoft.com/office/drawing/2014/main" id="{EB9D8356-EFCD-42A9-82B7-CA78A7BB47A9}"/>
              </a:ext>
            </a:extLst>
          </p:cNvPr>
          <p:cNvGrpSpPr/>
          <p:nvPr/>
        </p:nvGrpSpPr>
        <p:grpSpPr>
          <a:xfrm>
            <a:off x="3792094" y="1826736"/>
            <a:ext cx="1156701" cy="293024"/>
            <a:chOff x="675946" y="1649672"/>
            <a:chExt cx="652927" cy="16540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F0C5E3A5-C765-43F5-92EA-E72FAF9F1A94}"/>
                </a:ext>
              </a:extLst>
            </p:cNvPr>
            <p:cNvSpPr/>
            <p:nvPr/>
          </p:nvSpPr>
          <p:spPr>
            <a:xfrm>
              <a:off x="675946" y="1649672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7BE762FE-12E1-46CF-878D-9C354B1817A5}"/>
                </a:ext>
              </a:extLst>
            </p:cNvPr>
            <p:cNvSpPr/>
            <p:nvPr/>
          </p:nvSpPr>
          <p:spPr>
            <a:xfrm>
              <a:off x="919720" y="1651440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1E31C283-8DA1-40E6-934B-FA6E853F45CD}"/>
                </a:ext>
              </a:extLst>
            </p:cNvPr>
            <p:cNvSpPr/>
            <p:nvPr/>
          </p:nvSpPr>
          <p:spPr>
            <a:xfrm>
              <a:off x="1165237" y="1651435"/>
              <a:ext cx="163636" cy="163636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212" name="Group 211">
            <a:extLst>
              <a:ext uri="{FF2B5EF4-FFF2-40B4-BE49-F238E27FC236}">
                <a16:creationId xmlns:a16="http://schemas.microsoft.com/office/drawing/2014/main" id="{69702319-98BC-4BF5-81CD-255B668C181E}"/>
              </a:ext>
            </a:extLst>
          </p:cNvPr>
          <p:cNvGrpSpPr/>
          <p:nvPr/>
        </p:nvGrpSpPr>
        <p:grpSpPr>
          <a:xfrm>
            <a:off x="3792094" y="2280079"/>
            <a:ext cx="1156701" cy="293024"/>
            <a:chOff x="675946" y="1649672"/>
            <a:chExt cx="652927" cy="16540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213" name="Oval 212">
              <a:extLst>
                <a:ext uri="{FF2B5EF4-FFF2-40B4-BE49-F238E27FC236}">
                  <a16:creationId xmlns:a16="http://schemas.microsoft.com/office/drawing/2014/main" id="{6EF41FDB-3F67-4583-AEF4-AA4702E99726}"/>
                </a:ext>
              </a:extLst>
            </p:cNvPr>
            <p:cNvSpPr/>
            <p:nvPr/>
          </p:nvSpPr>
          <p:spPr>
            <a:xfrm>
              <a:off x="675946" y="1649672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14" name="Oval 213">
              <a:extLst>
                <a:ext uri="{FF2B5EF4-FFF2-40B4-BE49-F238E27FC236}">
                  <a16:creationId xmlns:a16="http://schemas.microsoft.com/office/drawing/2014/main" id="{B06CB864-DF0C-46DA-8207-6905306B05DD}"/>
                </a:ext>
              </a:extLst>
            </p:cNvPr>
            <p:cNvSpPr/>
            <p:nvPr/>
          </p:nvSpPr>
          <p:spPr>
            <a:xfrm>
              <a:off x="919720" y="1651440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15" name="Oval 214">
              <a:extLst>
                <a:ext uri="{FF2B5EF4-FFF2-40B4-BE49-F238E27FC236}">
                  <a16:creationId xmlns:a16="http://schemas.microsoft.com/office/drawing/2014/main" id="{3A1565DD-867C-4407-8E09-169DC6A51AB9}"/>
                </a:ext>
              </a:extLst>
            </p:cNvPr>
            <p:cNvSpPr/>
            <p:nvPr/>
          </p:nvSpPr>
          <p:spPr>
            <a:xfrm>
              <a:off x="1165237" y="1651435"/>
              <a:ext cx="163636" cy="163636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226" name="Group 225">
            <a:extLst>
              <a:ext uri="{FF2B5EF4-FFF2-40B4-BE49-F238E27FC236}">
                <a16:creationId xmlns:a16="http://schemas.microsoft.com/office/drawing/2014/main" id="{682BE3EC-A6FD-41E7-889D-93BBB394373F}"/>
              </a:ext>
            </a:extLst>
          </p:cNvPr>
          <p:cNvGrpSpPr/>
          <p:nvPr/>
        </p:nvGrpSpPr>
        <p:grpSpPr>
          <a:xfrm>
            <a:off x="3792094" y="2733422"/>
            <a:ext cx="1156701" cy="293024"/>
            <a:chOff x="675946" y="1649672"/>
            <a:chExt cx="652927" cy="16540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227" name="Oval 226">
              <a:extLst>
                <a:ext uri="{FF2B5EF4-FFF2-40B4-BE49-F238E27FC236}">
                  <a16:creationId xmlns:a16="http://schemas.microsoft.com/office/drawing/2014/main" id="{D247C874-6D48-41BF-BA9C-298B8235FB39}"/>
                </a:ext>
              </a:extLst>
            </p:cNvPr>
            <p:cNvSpPr/>
            <p:nvPr/>
          </p:nvSpPr>
          <p:spPr>
            <a:xfrm>
              <a:off x="675946" y="1649672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28" name="Oval 227">
              <a:extLst>
                <a:ext uri="{FF2B5EF4-FFF2-40B4-BE49-F238E27FC236}">
                  <a16:creationId xmlns:a16="http://schemas.microsoft.com/office/drawing/2014/main" id="{7E5FB950-7696-4330-9C3B-A9B1F02EDFE2}"/>
                </a:ext>
              </a:extLst>
            </p:cNvPr>
            <p:cNvSpPr/>
            <p:nvPr/>
          </p:nvSpPr>
          <p:spPr>
            <a:xfrm>
              <a:off x="919720" y="1651440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29" name="Oval 228">
              <a:extLst>
                <a:ext uri="{FF2B5EF4-FFF2-40B4-BE49-F238E27FC236}">
                  <a16:creationId xmlns:a16="http://schemas.microsoft.com/office/drawing/2014/main" id="{79E484AA-448D-49F8-B86D-CF9555C948B0}"/>
                </a:ext>
              </a:extLst>
            </p:cNvPr>
            <p:cNvSpPr/>
            <p:nvPr/>
          </p:nvSpPr>
          <p:spPr>
            <a:xfrm>
              <a:off x="1165237" y="1651435"/>
              <a:ext cx="163636" cy="163636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240" name="Group 239">
            <a:extLst>
              <a:ext uri="{FF2B5EF4-FFF2-40B4-BE49-F238E27FC236}">
                <a16:creationId xmlns:a16="http://schemas.microsoft.com/office/drawing/2014/main" id="{FFE8EFCA-6ED8-4429-93E6-18CC5F5CCA99}"/>
              </a:ext>
            </a:extLst>
          </p:cNvPr>
          <p:cNvGrpSpPr/>
          <p:nvPr/>
        </p:nvGrpSpPr>
        <p:grpSpPr>
          <a:xfrm>
            <a:off x="3792094" y="3186765"/>
            <a:ext cx="1156701" cy="293024"/>
            <a:chOff x="675946" y="1649672"/>
            <a:chExt cx="652927" cy="16540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241" name="Oval 240">
              <a:extLst>
                <a:ext uri="{FF2B5EF4-FFF2-40B4-BE49-F238E27FC236}">
                  <a16:creationId xmlns:a16="http://schemas.microsoft.com/office/drawing/2014/main" id="{446760E3-5392-4B66-BEF6-ED3D667A8892}"/>
                </a:ext>
              </a:extLst>
            </p:cNvPr>
            <p:cNvSpPr/>
            <p:nvPr/>
          </p:nvSpPr>
          <p:spPr>
            <a:xfrm>
              <a:off x="675946" y="1649672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42" name="Oval 241">
              <a:extLst>
                <a:ext uri="{FF2B5EF4-FFF2-40B4-BE49-F238E27FC236}">
                  <a16:creationId xmlns:a16="http://schemas.microsoft.com/office/drawing/2014/main" id="{3685F847-0486-4145-A7B5-88AE89DA0B75}"/>
                </a:ext>
              </a:extLst>
            </p:cNvPr>
            <p:cNvSpPr/>
            <p:nvPr/>
          </p:nvSpPr>
          <p:spPr>
            <a:xfrm>
              <a:off x="919720" y="1651440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43" name="Oval 242">
              <a:extLst>
                <a:ext uri="{FF2B5EF4-FFF2-40B4-BE49-F238E27FC236}">
                  <a16:creationId xmlns:a16="http://schemas.microsoft.com/office/drawing/2014/main" id="{29229B70-9278-43AA-940D-74ACA75C9250}"/>
                </a:ext>
              </a:extLst>
            </p:cNvPr>
            <p:cNvSpPr/>
            <p:nvPr/>
          </p:nvSpPr>
          <p:spPr>
            <a:xfrm>
              <a:off x="1165237" y="1651435"/>
              <a:ext cx="163636" cy="163636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254" name="Group 253">
            <a:extLst>
              <a:ext uri="{FF2B5EF4-FFF2-40B4-BE49-F238E27FC236}">
                <a16:creationId xmlns:a16="http://schemas.microsoft.com/office/drawing/2014/main" id="{85847899-D698-4BA4-B6FA-E0AB2AE41902}"/>
              </a:ext>
            </a:extLst>
          </p:cNvPr>
          <p:cNvGrpSpPr/>
          <p:nvPr/>
        </p:nvGrpSpPr>
        <p:grpSpPr>
          <a:xfrm>
            <a:off x="3792094" y="3640108"/>
            <a:ext cx="1156701" cy="293024"/>
            <a:chOff x="675946" y="1649672"/>
            <a:chExt cx="652927" cy="16540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255" name="Oval 254">
              <a:extLst>
                <a:ext uri="{FF2B5EF4-FFF2-40B4-BE49-F238E27FC236}">
                  <a16:creationId xmlns:a16="http://schemas.microsoft.com/office/drawing/2014/main" id="{B7E71BF9-EE22-4CBE-9477-46B00921CEDE}"/>
                </a:ext>
              </a:extLst>
            </p:cNvPr>
            <p:cNvSpPr/>
            <p:nvPr/>
          </p:nvSpPr>
          <p:spPr>
            <a:xfrm>
              <a:off x="675946" y="1649672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56" name="Oval 255">
              <a:extLst>
                <a:ext uri="{FF2B5EF4-FFF2-40B4-BE49-F238E27FC236}">
                  <a16:creationId xmlns:a16="http://schemas.microsoft.com/office/drawing/2014/main" id="{F8A31E51-8318-42BB-9E31-CCA2DF05F502}"/>
                </a:ext>
              </a:extLst>
            </p:cNvPr>
            <p:cNvSpPr/>
            <p:nvPr/>
          </p:nvSpPr>
          <p:spPr>
            <a:xfrm>
              <a:off x="919720" y="1651440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57" name="Oval 256">
              <a:extLst>
                <a:ext uri="{FF2B5EF4-FFF2-40B4-BE49-F238E27FC236}">
                  <a16:creationId xmlns:a16="http://schemas.microsoft.com/office/drawing/2014/main" id="{0DEC9BFA-AACA-4E95-929C-4F5E4718F5DD}"/>
                </a:ext>
              </a:extLst>
            </p:cNvPr>
            <p:cNvSpPr/>
            <p:nvPr/>
          </p:nvSpPr>
          <p:spPr>
            <a:xfrm>
              <a:off x="1165237" y="1651435"/>
              <a:ext cx="163636" cy="163636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F7E908ED-C1C7-470C-AD3F-742C9F55FDC7}"/>
              </a:ext>
            </a:extLst>
          </p:cNvPr>
          <p:cNvGrpSpPr/>
          <p:nvPr/>
        </p:nvGrpSpPr>
        <p:grpSpPr>
          <a:xfrm>
            <a:off x="5394446" y="1826734"/>
            <a:ext cx="2715572" cy="2556611"/>
            <a:chOff x="3870446" y="1826733"/>
            <a:chExt cx="2715572" cy="2556611"/>
          </a:xfrm>
          <a:solidFill>
            <a:schemeClr val="accent4">
              <a:lumMod val="60000"/>
              <a:lumOff val="40000"/>
            </a:schemeClr>
          </a:solidFill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621BAADC-867D-48AB-AB19-A99700A4B581}"/>
                </a:ext>
              </a:extLst>
            </p:cNvPr>
            <p:cNvGrpSpPr/>
            <p:nvPr/>
          </p:nvGrpSpPr>
          <p:grpSpPr>
            <a:xfrm>
              <a:off x="3870446" y="1826733"/>
              <a:ext cx="2715572" cy="289895"/>
              <a:chOff x="4746305" y="3435304"/>
              <a:chExt cx="1532869" cy="163637"/>
            </a:xfrm>
            <a:grpFill/>
          </p:grpSpPr>
          <p:sp>
            <p:nvSpPr>
              <p:cNvPr id="32" name="Oval 31">
                <a:extLst>
                  <a:ext uri="{FF2B5EF4-FFF2-40B4-BE49-F238E27FC236}">
                    <a16:creationId xmlns:a16="http://schemas.microsoft.com/office/drawing/2014/main" id="{86248BAC-69A3-4177-8C60-4A8D5FDC4A91}"/>
                  </a:ext>
                </a:extLst>
              </p:cNvPr>
              <p:cNvSpPr/>
              <p:nvPr/>
            </p:nvSpPr>
            <p:spPr>
              <a:xfrm>
                <a:off x="6115538" y="3435304"/>
                <a:ext cx="163636" cy="163637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US" sz="1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06A96839-9318-4493-84D7-8156B2709A2B}"/>
                  </a:ext>
                </a:extLst>
              </p:cNvPr>
              <p:cNvGrpSpPr/>
              <p:nvPr/>
            </p:nvGrpSpPr>
            <p:grpSpPr>
              <a:xfrm>
                <a:off x="4746305" y="3435304"/>
                <a:ext cx="1306150" cy="163637"/>
                <a:chOff x="1354989" y="997690"/>
                <a:chExt cx="1306150" cy="163637"/>
              </a:xfrm>
              <a:grpFill/>
            </p:grpSpPr>
            <p:sp>
              <p:nvSpPr>
                <p:cNvPr id="30" name="Oval 29">
                  <a:extLst>
                    <a:ext uri="{FF2B5EF4-FFF2-40B4-BE49-F238E27FC236}">
                      <a16:creationId xmlns:a16="http://schemas.microsoft.com/office/drawing/2014/main" id="{0EA42DEB-78D5-4631-A032-D3C0DB9701B6}"/>
                    </a:ext>
                  </a:extLst>
                </p:cNvPr>
                <p:cNvSpPr/>
                <p:nvPr/>
              </p:nvSpPr>
              <p:spPr>
                <a:xfrm>
                  <a:off x="1354989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2B0CDF13-C36D-4025-B17B-74C0174A02FF}"/>
                    </a:ext>
                  </a:extLst>
                </p:cNvPr>
                <p:cNvSpPr/>
                <p:nvPr/>
              </p:nvSpPr>
              <p:spPr>
                <a:xfrm>
                  <a:off x="1583492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6" name="Oval 25">
                  <a:extLst>
                    <a:ext uri="{FF2B5EF4-FFF2-40B4-BE49-F238E27FC236}">
                      <a16:creationId xmlns:a16="http://schemas.microsoft.com/office/drawing/2014/main" id="{E2BD9403-5073-4CD3-8A58-C53EB2AF90C5}"/>
                    </a:ext>
                  </a:extLst>
                </p:cNvPr>
                <p:cNvSpPr/>
                <p:nvPr/>
              </p:nvSpPr>
              <p:spPr>
                <a:xfrm>
                  <a:off x="1811995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4" name="Oval 23">
                  <a:extLst>
                    <a:ext uri="{FF2B5EF4-FFF2-40B4-BE49-F238E27FC236}">
                      <a16:creationId xmlns:a16="http://schemas.microsoft.com/office/drawing/2014/main" id="{D8360044-7167-4692-8FF2-C7307B31D822}"/>
                    </a:ext>
                  </a:extLst>
                </p:cNvPr>
                <p:cNvSpPr/>
                <p:nvPr/>
              </p:nvSpPr>
              <p:spPr>
                <a:xfrm>
                  <a:off x="2269001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2" name="Oval 21">
                  <a:extLst>
                    <a:ext uri="{FF2B5EF4-FFF2-40B4-BE49-F238E27FC236}">
                      <a16:creationId xmlns:a16="http://schemas.microsoft.com/office/drawing/2014/main" id="{75A811B6-D62B-434D-A752-A6A1F3BD0F87}"/>
                    </a:ext>
                  </a:extLst>
                </p:cNvPr>
                <p:cNvSpPr/>
                <p:nvPr/>
              </p:nvSpPr>
              <p:spPr>
                <a:xfrm>
                  <a:off x="2040498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0" name="Oval 19">
                  <a:extLst>
                    <a:ext uri="{FF2B5EF4-FFF2-40B4-BE49-F238E27FC236}">
                      <a16:creationId xmlns:a16="http://schemas.microsoft.com/office/drawing/2014/main" id="{D9F80F63-F1BD-46F4-9EF8-3DAE2FB4C45B}"/>
                    </a:ext>
                  </a:extLst>
                </p:cNvPr>
                <p:cNvSpPr/>
                <p:nvPr/>
              </p:nvSpPr>
              <p:spPr>
                <a:xfrm>
                  <a:off x="2497503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</p:grpSp>
        </p:grpSp>
        <p:grpSp>
          <p:nvGrpSpPr>
            <p:cNvPr id="211" name="Group 210">
              <a:extLst>
                <a:ext uri="{FF2B5EF4-FFF2-40B4-BE49-F238E27FC236}">
                  <a16:creationId xmlns:a16="http://schemas.microsoft.com/office/drawing/2014/main" id="{F6E81D77-D8F4-4DCA-B49C-D59688D25AA9}"/>
                </a:ext>
              </a:extLst>
            </p:cNvPr>
            <p:cNvGrpSpPr/>
            <p:nvPr/>
          </p:nvGrpSpPr>
          <p:grpSpPr>
            <a:xfrm>
              <a:off x="3870446" y="2280076"/>
              <a:ext cx="2715572" cy="289895"/>
              <a:chOff x="4746305" y="3435304"/>
              <a:chExt cx="1532869" cy="163637"/>
            </a:xfrm>
            <a:grpFill/>
          </p:grpSpPr>
          <p:sp>
            <p:nvSpPr>
              <p:cNvPr id="216" name="Oval 215">
                <a:extLst>
                  <a:ext uri="{FF2B5EF4-FFF2-40B4-BE49-F238E27FC236}">
                    <a16:creationId xmlns:a16="http://schemas.microsoft.com/office/drawing/2014/main" id="{D61FCEE6-042B-42D7-81B8-B91CDC8F4D60}"/>
                  </a:ext>
                </a:extLst>
              </p:cNvPr>
              <p:cNvSpPr/>
              <p:nvPr/>
            </p:nvSpPr>
            <p:spPr>
              <a:xfrm>
                <a:off x="6115538" y="3435304"/>
                <a:ext cx="163636" cy="163637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US" sz="1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grpSp>
            <p:nvGrpSpPr>
              <p:cNvPr id="217" name="Group 216">
                <a:extLst>
                  <a:ext uri="{FF2B5EF4-FFF2-40B4-BE49-F238E27FC236}">
                    <a16:creationId xmlns:a16="http://schemas.microsoft.com/office/drawing/2014/main" id="{475EB99F-BA5F-4089-ABDA-F7FC2C97F0BE}"/>
                  </a:ext>
                </a:extLst>
              </p:cNvPr>
              <p:cNvGrpSpPr/>
              <p:nvPr/>
            </p:nvGrpSpPr>
            <p:grpSpPr>
              <a:xfrm>
                <a:off x="4746305" y="3435304"/>
                <a:ext cx="1306150" cy="163637"/>
                <a:chOff x="1354989" y="997690"/>
                <a:chExt cx="1306150" cy="163637"/>
              </a:xfrm>
              <a:grpFill/>
            </p:grpSpPr>
            <p:sp>
              <p:nvSpPr>
                <p:cNvPr id="218" name="Oval 217">
                  <a:extLst>
                    <a:ext uri="{FF2B5EF4-FFF2-40B4-BE49-F238E27FC236}">
                      <a16:creationId xmlns:a16="http://schemas.microsoft.com/office/drawing/2014/main" id="{357035A2-9E73-4F4B-BC5F-BB2C4C647EEC}"/>
                    </a:ext>
                  </a:extLst>
                </p:cNvPr>
                <p:cNvSpPr/>
                <p:nvPr/>
              </p:nvSpPr>
              <p:spPr>
                <a:xfrm>
                  <a:off x="1354989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19" name="Oval 218">
                  <a:extLst>
                    <a:ext uri="{FF2B5EF4-FFF2-40B4-BE49-F238E27FC236}">
                      <a16:creationId xmlns:a16="http://schemas.microsoft.com/office/drawing/2014/main" id="{B7B370FF-B2A3-4655-94BE-CA4381042B54}"/>
                    </a:ext>
                  </a:extLst>
                </p:cNvPr>
                <p:cNvSpPr/>
                <p:nvPr/>
              </p:nvSpPr>
              <p:spPr>
                <a:xfrm>
                  <a:off x="1583492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20" name="Oval 219">
                  <a:extLst>
                    <a:ext uri="{FF2B5EF4-FFF2-40B4-BE49-F238E27FC236}">
                      <a16:creationId xmlns:a16="http://schemas.microsoft.com/office/drawing/2014/main" id="{5CCEB18B-0FB3-4FEE-B77B-B8CEF7176240}"/>
                    </a:ext>
                  </a:extLst>
                </p:cNvPr>
                <p:cNvSpPr/>
                <p:nvPr/>
              </p:nvSpPr>
              <p:spPr>
                <a:xfrm>
                  <a:off x="1811995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21" name="Oval 220">
                  <a:extLst>
                    <a:ext uri="{FF2B5EF4-FFF2-40B4-BE49-F238E27FC236}">
                      <a16:creationId xmlns:a16="http://schemas.microsoft.com/office/drawing/2014/main" id="{409235C2-7D02-4260-BF83-8711EBF2C067}"/>
                    </a:ext>
                  </a:extLst>
                </p:cNvPr>
                <p:cNvSpPr/>
                <p:nvPr/>
              </p:nvSpPr>
              <p:spPr>
                <a:xfrm>
                  <a:off x="2269001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22" name="Oval 221">
                  <a:extLst>
                    <a:ext uri="{FF2B5EF4-FFF2-40B4-BE49-F238E27FC236}">
                      <a16:creationId xmlns:a16="http://schemas.microsoft.com/office/drawing/2014/main" id="{0B145785-30BE-4BD7-921A-3FF9EC53BFE6}"/>
                    </a:ext>
                  </a:extLst>
                </p:cNvPr>
                <p:cNvSpPr/>
                <p:nvPr/>
              </p:nvSpPr>
              <p:spPr>
                <a:xfrm>
                  <a:off x="2040498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23" name="Oval 222">
                  <a:extLst>
                    <a:ext uri="{FF2B5EF4-FFF2-40B4-BE49-F238E27FC236}">
                      <a16:creationId xmlns:a16="http://schemas.microsoft.com/office/drawing/2014/main" id="{E3B2B2EA-4F46-4B70-9FF6-126AB7BDD526}"/>
                    </a:ext>
                  </a:extLst>
                </p:cNvPr>
                <p:cNvSpPr/>
                <p:nvPr/>
              </p:nvSpPr>
              <p:spPr>
                <a:xfrm>
                  <a:off x="2497503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</p:grpSp>
        </p:grpSp>
        <p:grpSp>
          <p:nvGrpSpPr>
            <p:cNvPr id="225" name="Group 224">
              <a:extLst>
                <a:ext uri="{FF2B5EF4-FFF2-40B4-BE49-F238E27FC236}">
                  <a16:creationId xmlns:a16="http://schemas.microsoft.com/office/drawing/2014/main" id="{2E5283A5-7F1B-482F-8359-B80F50840A51}"/>
                </a:ext>
              </a:extLst>
            </p:cNvPr>
            <p:cNvGrpSpPr/>
            <p:nvPr/>
          </p:nvGrpSpPr>
          <p:grpSpPr>
            <a:xfrm>
              <a:off x="3870446" y="2733419"/>
              <a:ext cx="2715572" cy="289895"/>
              <a:chOff x="4746305" y="3435304"/>
              <a:chExt cx="1532869" cy="163637"/>
            </a:xfrm>
            <a:grpFill/>
          </p:grpSpPr>
          <p:sp>
            <p:nvSpPr>
              <p:cNvPr id="230" name="Oval 229">
                <a:extLst>
                  <a:ext uri="{FF2B5EF4-FFF2-40B4-BE49-F238E27FC236}">
                    <a16:creationId xmlns:a16="http://schemas.microsoft.com/office/drawing/2014/main" id="{3CE826B8-9EBF-4893-912F-9EF519CB0AFA}"/>
                  </a:ext>
                </a:extLst>
              </p:cNvPr>
              <p:cNvSpPr/>
              <p:nvPr/>
            </p:nvSpPr>
            <p:spPr>
              <a:xfrm>
                <a:off x="6115538" y="3435304"/>
                <a:ext cx="163636" cy="163637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US" sz="1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grpSp>
            <p:nvGrpSpPr>
              <p:cNvPr id="231" name="Group 230">
                <a:extLst>
                  <a:ext uri="{FF2B5EF4-FFF2-40B4-BE49-F238E27FC236}">
                    <a16:creationId xmlns:a16="http://schemas.microsoft.com/office/drawing/2014/main" id="{AA5331D8-44FB-4A14-AFEE-FF91BCEAE46A}"/>
                  </a:ext>
                </a:extLst>
              </p:cNvPr>
              <p:cNvGrpSpPr/>
              <p:nvPr/>
            </p:nvGrpSpPr>
            <p:grpSpPr>
              <a:xfrm>
                <a:off x="4746305" y="3435304"/>
                <a:ext cx="1306150" cy="163637"/>
                <a:chOff x="1354989" y="997690"/>
                <a:chExt cx="1306150" cy="163637"/>
              </a:xfrm>
              <a:grpFill/>
            </p:grpSpPr>
            <p:sp>
              <p:nvSpPr>
                <p:cNvPr id="232" name="Oval 231">
                  <a:extLst>
                    <a:ext uri="{FF2B5EF4-FFF2-40B4-BE49-F238E27FC236}">
                      <a16:creationId xmlns:a16="http://schemas.microsoft.com/office/drawing/2014/main" id="{C7964BCC-176C-4529-88C7-F2AA7C12EBA7}"/>
                    </a:ext>
                  </a:extLst>
                </p:cNvPr>
                <p:cNvSpPr/>
                <p:nvPr/>
              </p:nvSpPr>
              <p:spPr>
                <a:xfrm>
                  <a:off x="1354989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33" name="Oval 232">
                  <a:extLst>
                    <a:ext uri="{FF2B5EF4-FFF2-40B4-BE49-F238E27FC236}">
                      <a16:creationId xmlns:a16="http://schemas.microsoft.com/office/drawing/2014/main" id="{F49D19EE-BE89-4E94-A652-B4EDE7B265A5}"/>
                    </a:ext>
                  </a:extLst>
                </p:cNvPr>
                <p:cNvSpPr/>
                <p:nvPr/>
              </p:nvSpPr>
              <p:spPr>
                <a:xfrm>
                  <a:off x="1583492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34" name="Oval 233">
                  <a:extLst>
                    <a:ext uri="{FF2B5EF4-FFF2-40B4-BE49-F238E27FC236}">
                      <a16:creationId xmlns:a16="http://schemas.microsoft.com/office/drawing/2014/main" id="{2AB6C393-9278-48EC-AD97-7531003DD7E5}"/>
                    </a:ext>
                  </a:extLst>
                </p:cNvPr>
                <p:cNvSpPr/>
                <p:nvPr/>
              </p:nvSpPr>
              <p:spPr>
                <a:xfrm>
                  <a:off x="1811995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35" name="Oval 234">
                  <a:extLst>
                    <a:ext uri="{FF2B5EF4-FFF2-40B4-BE49-F238E27FC236}">
                      <a16:creationId xmlns:a16="http://schemas.microsoft.com/office/drawing/2014/main" id="{B1104DF0-144A-4564-8877-FBE8FB14EE39}"/>
                    </a:ext>
                  </a:extLst>
                </p:cNvPr>
                <p:cNvSpPr/>
                <p:nvPr/>
              </p:nvSpPr>
              <p:spPr>
                <a:xfrm>
                  <a:off x="2269001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36" name="Oval 235">
                  <a:extLst>
                    <a:ext uri="{FF2B5EF4-FFF2-40B4-BE49-F238E27FC236}">
                      <a16:creationId xmlns:a16="http://schemas.microsoft.com/office/drawing/2014/main" id="{3EAB6601-E12F-48CB-A11D-03D93672E4D4}"/>
                    </a:ext>
                  </a:extLst>
                </p:cNvPr>
                <p:cNvSpPr/>
                <p:nvPr/>
              </p:nvSpPr>
              <p:spPr>
                <a:xfrm>
                  <a:off x="2040498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37" name="Oval 236">
                  <a:extLst>
                    <a:ext uri="{FF2B5EF4-FFF2-40B4-BE49-F238E27FC236}">
                      <a16:creationId xmlns:a16="http://schemas.microsoft.com/office/drawing/2014/main" id="{A4E2B17A-8F33-4EB2-A0D0-99D9209E6324}"/>
                    </a:ext>
                  </a:extLst>
                </p:cNvPr>
                <p:cNvSpPr/>
                <p:nvPr/>
              </p:nvSpPr>
              <p:spPr>
                <a:xfrm>
                  <a:off x="2497503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</p:grpSp>
        </p:grpSp>
        <p:grpSp>
          <p:nvGrpSpPr>
            <p:cNvPr id="239" name="Group 238">
              <a:extLst>
                <a:ext uri="{FF2B5EF4-FFF2-40B4-BE49-F238E27FC236}">
                  <a16:creationId xmlns:a16="http://schemas.microsoft.com/office/drawing/2014/main" id="{A72B9658-AD7B-400A-A6B1-1069E09991D1}"/>
                </a:ext>
              </a:extLst>
            </p:cNvPr>
            <p:cNvGrpSpPr/>
            <p:nvPr/>
          </p:nvGrpSpPr>
          <p:grpSpPr>
            <a:xfrm>
              <a:off x="3870446" y="3186762"/>
              <a:ext cx="2715572" cy="289895"/>
              <a:chOff x="4746305" y="3435304"/>
              <a:chExt cx="1532869" cy="163637"/>
            </a:xfrm>
            <a:grpFill/>
          </p:grpSpPr>
          <p:sp>
            <p:nvSpPr>
              <p:cNvPr id="244" name="Oval 243">
                <a:extLst>
                  <a:ext uri="{FF2B5EF4-FFF2-40B4-BE49-F238E27FC236}">
                    <a16:creationId xmlns:a16="http://schemas.microsoft.com/office/drawing/2014/main" id="{F67A2B64-80FE-4D11-AFC7-AC7FE69CBE94}"/>
                  </a:ext>
                </a:extLst>
              </p:cNvPr>
              <p:cNvSpPr/>
              <p:nvPr/>
            </p:nvSpPr>
            <p:spPr>
              <a:xfrm>
                <a:off x="6115538" y="3435304"/>
                <a:ext cx="163636" cy="163637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US" sz="1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grpSp>
            <p:nvGrpSpPr>
              <p:cNvPr id="245" name="Group 244">
                <a:extLst>
                  <a:ext uri="{FF2B5EF4-FFF2-40B4-BE49-F238E27FC236}">
                    <a16:creationId xmlns:a16="http://schemas.microsoft.com/office/drawing/2014/main" id="{05AA6B75-B940-4F93-B97E-F141603CE371}"/>
                  </a:ext>
                </a:extLst>
              </p:cNvPr>
              <p:cNvGrpSpPr/>
              <p:nvPr/>
            </p:nvGrpSpPr>
            <p:grpSpPr>
              <a:xfrm>
                <a:off x="4746305" y="3435304"/>
                <a:ext cx="1306150" cy="163637"/>
                <a:chOff x="1354989" y="997690"/>
                <a:chExt cx="1306150" cy="163637"/>
              </a:xfrm>
              <a:grpFill/>
            </p:grpSpPr>
            <p:sp>
              <p:nvSpPr>
                <p:cNvPr id="246" name="Oval 245">
                  <a:extLst>
                    <a:ext uri="{FF2B5EF4-FFF2-40B4-BE49-F238E27FC236}">
                      <a16:creationId xmlns:a16="http://schemas.microsoft.com/office/drawing/2014/main" id="{B003DF4E-B8D0-4B9F-A061-3BA67BE5DEB3}"/>
                    </a:ext>
                  </a:extLst>
                </p:cNvPr>
                <p:cNvSpPr/>
                <p:nvPr/>
              </p:nvSpPr>
              <p:spPr>
                <a:xfrm>
                  <a:off x="1354989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47" name="Oval 246">
                  <a:extLst>
                    <a:ext uri="{FF2B5EF4-FFF2-40B4-BE49-F238E27FC236}">
                      <a16:creationId xmlns:a16="http://schemas.microsoft.com/office/drawing/2014/main" id="{77B67DF6-519E-40DF-8C5B-66A67F1528C5}"/>
                    </a:ext>
                  </a:extLst>
                </p:cNvPr>
                <p:cNvSpPr/>
                <p:nvPr/>
              </p:nvSpPr>
              <p:spPr>
                <a:xfrm>
                  <a:off x="1583492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48" name="Oval 247">
                  <a:extLst>
                    <a:ext uri="{FF2B5EF4-FFF2-40B4-BE49-F238E27FC236}">
                      <a16:creationId xmlns:a16="http://schemas.microsoft.com/office/drawing/2014/main" id="{FF4D66FB-5857-47F3-A3DC-19A7F39E17BF}"/>
                    </a:ext>
                  </a:extLst>
                </p:cNvPr>
                <p:cNvSpPr/>
                <p:nvPr/>
              </p:nvSpPr>
              <p:spPr>
                <a:xfrm>
                  <a:off x="1811995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49" name="Oval 248">
                  <a:extLst>
                    <a:ext uri="{FF2B5EF4-FFF2-40B4-BE49-F238E27FC236}">
                      <a16:creationId xmlns:a16="http://schemas.microsoft.com/office/drawing/2014/main" id="{C577803E-E54F-4F28-81EC-CACF6B03D8BE}"/>
                    </a:ext>
                  </a:extLst>
                </p:cNvPr>
                <p:cNvSpPr/>
                <p:nvPr/>
              </p:nvSpPr>
              <p:spPr>
                <a:xfrm>
                  <a:off x="2269001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50" name="Oval 249">
                  <a:extLst>
                    <a:ext uri="{FF2B5EF4-FFF2-40B4-BE49-F238E27FC236}">
                      <a16:creationId xmlns:a16="http://schemas.microsoft.com/office/drawing/2014/main" id="{03857D50-B51B-4EA6-A817-C2334D81EA08}"/>
                    </a:ext>
                  </a:extLst>
                </p:cNvPr>
                <p:cNvSpPr/>
                <p:nvPr/>
              </p:nvSpPr>
              <p:spPr>
                <a:xfrm>
                  <a:off x="2040498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51" name="Oval 250">
                  <a:extLst>
                    <a:ext uri="{FF2B5EF4-FFF2-40B4-BE49-F238E27FC236}">
                      <a16:creationId xmlns:a16="http://schemas.microsoft.com/office/drawing/2014/main" id="{8A8E3E15-E260-4EC3-8239-DD1B29773A83}"/>
                    </a:ext>
                  </a:extLst>
                </p:cNvPr>
                <p:cNvSpPr/>
                <p:nvPr/>
              </p:nvSpPr>
              <p:spPr>
                <a:xfrm>
                  <a:off x="2497503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</p:grpSp>
        </p:grpSp>
        <p:grpSp>
          <p:nvGrpSpPr>
            <p:cNvPr id="253" name="Group 252">
              <a:extLst>
                <a:ext uri="{FF2B5EF4-FFF2-40B4-BE49-F238E27FC236}">
                  <a16:creationId xmlns:a16="http://schemas.microsoft.com/office/drawing/2014/main" id="{0379883F-1C67-4045-BFD6-98992CFB506D}"/>
                </a:ext>
              </a:extLst>
            </p:cNvPr>
            <p:cNvGrpSpPr/>
            <p:nvPr/>
          </p:nvGrpSpPr>
          <p:grpSpPr>
            <a:xfrm>
              <a:off x="3870446" y="3640105"/>
              <a:ext cx="2715572" cy="289895"/>
              <a:chOff x="4746305" y="3435304"/>
              <a:chExt cx="1532869" cy="163637"/>
            </a:xfrm>
            <a:grpFill/>
          </p:grpSpPr>
          <p:sp>
            <p:nvSpPr>
              <p:cNvPr id="258" name="Oval 257">
                <a:extLst>
                  <a:ext uri="{FF2B5EF4-FFF2-40B4-BE49-F238E27FC236}">
                    <a16:creationId xmlns:a16="http://schemas.microsoft.com/office/drawing/2014/main" id="{C89D4329-357C-4385-9F7C-95EAD9C0032C}"/>
                  </a:ext>
                </a:extLst>
              </p:cNvPr>
              <p:cNvSpPr/>
              <p:nvPr/>
            </p:nvSpPr>
            <p:spPr>
              <a:xfrm>
                <a:off x="6115538" y="3435304"/>
                <a:ext cx="163636" cy="163637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US" sz="1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grpSp>
            <p:nvGrpSpPr>
              <p:cNvPr id="259" name="Group 258">
                <a:extLst>
                  <a:ext uri="{FF2B5EF4-FFF2-40B4-BE49-F238E27FC236}">
                    <a16:creationId xmlns:a16="http://schemas.microsoft.com/office/drawing/2014/main" id="{5629F078-1E72-4041-8AA1-4EA17715271F}"/>
                  </a:ext>
                </a:extLst>
              </p:cNvPr>
              <p:cNvGrpSpPr/>
              <p:nvPr/>
            </p:nvGrpSpPr>
            <p:grpSpPr>
              <a:xfrm>
                <a:off x="4746305" y="3435304"/>
                <a:ext cx="1306150" cy="163637"/>
                <a:chOff x="1354989" y="997690"/>
                <a:chExt cx="1306150" cy="163637"/>
              </a:xfrm>
              <a:grpFill/>
            </p:grpSpPr>
            <p:sp>
              <p:nvSpPr>
                <p:cNvPr id="260" name="Oval 259">
                  <a:extLst>
                    <a:ext uri="{FF2B5EF4-FFF2-40B4-BE49-F238E27FC236}">
                      <a16:creationId xmlns:a16="http://schemas.microsoft.com/office/drawing/2014/main" id="{FD1F828C-3D4C-46FA-B5AB-BDB90D2F7B0C}"/>
                    </a:ext>
                  </a:extLst>
                </p:cNvPr>
                <p:cNvSpPr/>
                <p:nvPr/>
              </p:nvSpPr>
              <p:spPr>
                <a:xfrm>
                  <a:off x="1354989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61" name="Oval 260">
                  <a:extLst>
                    <a:ext uri="{FF2B5EF4-FFF2-40B4-BE49-F238E27FC236}">
                      <a16:creationId xmlns:a16="http://schemas.microsoft.com/office/drawing/2014/main" id="{812533D6-57A5-4C0E-BD34-0B23B96DD556}"/>
                    </a:ext>
                  </a:extLst>
                </p:cNvPr>
                <p:cNvSpPr/>
                <p:nvPr/>
              </p:nvSpPr>
              <p:spPr>
                <a:xfrm>
                  <a:off x="1583492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62" name="Oval 261">
                  <a:extLst>
                    <a:ext uri="{FF2B5EF4-FFF2-40B4-BE49-F238E27FC236}">
                      <a16:creationId xmlns:a16="http://schemas.microsoft.com/office/drawing/2014/main" id="{579F9D6C-33D1-47E7-850B-BA9E32918019}"/>
                    </a:ext>
                  </a:extLst>
                </p:cNvPr>
                <p:cNvSpPr/>
                <p:nvPr/>
              </p:nvSpPr>
              <p:spPr>
                <a:xfrm>
                  <a:off x="1811995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63" name="Oval 262">
                  <a:extLst>
                    <a:ext uri="{FF2B5EF4-FFF2-40B4-BE49-F238E27FC236}">
                      <a16:creationId xmlns:a16="http://schemas.microsoft.com/office/drawing/2014/main" id="{43CEBD67-E3E5-4C7C-9F4E-1C16A9C61CFC}"/>
                    </a:ext>
                  </a:extLst>
                </p:cNvPr>
                <p:cNvSpPr/>
                <p:nvPr/>
              </p:nvSpPr>
              <p:spPr>
                <a:xfrm>
                  <a:off x="2269001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64" name="Oval 263">
                  <a:extLst>
                    <a:ext uri="{FF2B5EF4-FFF2-40B4-BE49-F238E27FC236}">
                      <a16:creationId xmlns:a16="http://schemas.microsoft.com/office/drawing/2014/main" id="{6B35C5F5-3FA5-4EC2-AC88-5F66B2973433}"/>
                    </a:ext>
                  </a:extLst>
                </p:cNvPr>
                <p:cNvSpPr/>
                <p:nvPr/>
              </p:nvSpPr>
              <p:spPr>
                <a:xfrm>
                  <a:off x="2040498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65" name="Oval 264">
                  <a:extLst>
                    <a:ext uri="{FF2B5EF4-FFF2-40B4-BE49-F238E27FC236}">
                      <a16:creationId xmlns:a16="http://schemas.microsoft.com/office/drawing/2014/main" id="{BFB33CAE-A816-457B-A41D-DC5BA45C8222}"/>
                    </a:ext>
                  </a:extLst>
                </p:cNvPr>
                <p:cNvSpPr/>
                <p:nvPr/>
              </p:nvSpPr>
              <p:spPr>
                <a:xfrm>
                  <a:off x="2497503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</p:grpSp>
        </p:grpSp>
        <p:grpSp>
          <p:nvGrpSpPr>
            <p:cNvPr id="267" name="Group 266">
              <a:extLst>
                <a:ext uri="{FF2B5EF4-FFF2-40B4-BE49-F238E27FC236}">
                  <a16:creationId xmlns:a16="http://schemas.microsoft.com/office/drawing/2014/main" id="{51026E5F-47DB-4418-9D52-FD93DC229C48}"/>
                </a:ext>
              </a:extLst>
            </p:cNvPr>
            <p:cNvGrpSpPr/>
            <p:nvPr/>
          </p:nvGrpSpPr>
          <p:grpSpPr>
            <a:xfrm>
              <a:off x="3870446" y="4093449"/>
              <a:ext cx="2715572" cy="289895"/>
              <a:chOff x="4746305" y="3435304"/>
              <a:chExt cx="1532869" cy="163637"/>
            </a:xfrm>
            <a:grpFill/>
          </p:grpSpPr>
          <p:sp>
            <p:nvSpPr>
              <p:cNvPr id="272" name="Oval 271">
                <a:extLst>
                  <a:ext uri="{FF2B5EF4-FFF2-40B4-BE49-F238E27FC236}">
                    <a16:creationId xmlns:a16="http://schemas.microsoft.com/office/drawing/2014/main" id="{1FDB06B4-A6C4-4B74-981A-9DADBBB5B075}"/>
                  </a:ext>
                </a:extLst>
              </p:cNvPr>
              <p:cNvSpPr/>
              <p:nvPr/>
            </p:nvSpPr>
            <p:spPr>
              <a:xfrm>
                <a:off x="6115538" y="3435304"/>
                <a:ext cx="163636" cy="163637"/>
              </a:xfrm>
              <a:prstGeom prst="ellipse">
                <a:avLst/>
              </a:prstGeom>
              <a:grpFill/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 defTabSz="457200"/>
                <a:r>
                  <a:rPr lang="en-US" sz="1400" b="1" dirty="0">
                    <a:solidFill>
                      <a:prstClr val="black"/>
                    </a:solidFill>
                    <a:latin typeface="Century Gothic" panose="020B0502020202020204" pitchFamily="34" charset="0"/>
                  </a:rPr>
                  <a:t>1</a:t>
                </a:r>
              </a:p>
            </p:txBody>
          </p:sp>
          <p:grpSp>
            <p:nvGrpSpPr>
              <p:cNvPr id="273" name="Group 272">
                <a:extLst>
                  <a:ext uri="{FF2B5EF4-FFF2-40B4-BE49-F238E27FC236}">
                    <a16:creationId xmlns:a16="http://schemas.microsoft.com/office/drawing/2014/main" id="{067DF36E-1790-4BA5-8E18-19E66F4F3A19}"/>
                  </a:ext>
                </a:extLst>
              </p:cNvPr>
              <p:cNvGrpSpPr/>
              <p:nvPr/>
            </p:nvGrpSpPr>
            <p:grpSpPr>
              <a:xfrm>
                <a:off x="4746305" y="3435304"/>
                <a:ext cx="1306150" cy="163637"/>
                <a:chOff x="1354989" y="997690"/>
                <a:chExt cx="1306150" cy="163637"/>
              </a:xfrm>
              <a:grpFill/>
            </p:grpSpPr>
            <p:sp>
              <p:nvSpPr>
                <p:cNvPr id="274" name="Oval 273">
                  <a:extLst>
                    <a:ext uri="{FF2B5EF4-FFF2-40B4-BE49-F238E27FC236}">
                      <a16:creationId xmlns:a16="http://schemas.microsoft.com/office/drawing/2014/main" id="{B17E69C1-BA45-496D-AFCF-54D771429B66}"/>
                    </a:ext>
                  </a:extLst>
                </p:cNvPr>
                <p:cNvSpPr/>
                <p:nvPr/>
              </p:nvSpPr>
              <p:spPr>
                <a:xfrm>
                  <a:off x="1354989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75" name="Oval 274">
                  <a:extLst>
                    <a:ext uri="{FF2B5EF4-FFF2-40B4-BE49-F238E27FC236}">
                      <a16:creationId xmlns:a16="http://schemas.microsoft.com/office/drawing/2014/main" id="{3FE770EA-2775-4712-8795-A42285D036BE}"/>
                    </a:ext>
                  </a:extLst>
                </p:cNvPr>
                <p:cNvSpPr/>
                <p:nvPr/>
              </p:nvSpPr>
              <p:spPr>
                <a:xfrm>
                  <a:off x="1583492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76" name="Oval 275">
                  <a:extLst>
                    <a:ext uri="{FF2B5EF4-FFF2-40B4-BE49-F238E27FC236}">
                      <a16:creationId xmlns:a16="http://schemas.microsoft.com/office/drawing/2014/main" id="{297FD717-9D6F-4EE7-943F-065236F0F55F}"/>
                    </a:ext>
                  </a:extLst>
                </p:cNvPr>
                <p:cNvSpPr/>
                <p:nvPr/>
              </p:nvSpPr>
              <p:spPr>
                <a:xfrm>
                  <a:off x="1811995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77" name="Oval 276">
                  <a:extLst>
                    <a:ext uri="{FF2B5EF4-FFF2-40B4-BE49-F238E27FC236}">
                      <a16:creationId xmlns:a16="http://schemas.microsoft.com/office/drawing/2014/main" id="{11AC36BA-467B-4A45-8F5C-7DDECA86BFD2}"/>
                    </a:ext>
                  </a:extLst>
                </p:cNvPr>
                <p:cNvSpPr/>
                <p:nvPr/>
              </p:nvSpPr>
              <p:spPr>
                <a:xfrm>
                  <a:off x="2269001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78" name="Oval 277">
                  <a:extLst>
                    <a:ext uri="{FF2B5EF4-FFF2-40B4-BE49-F238E27FC236}">
                      <a16:creationId xmlns:a16="http://schemas.microsoft.com/office/drawing/2014/main" id="{69333AAC-6323-4A1B-8A0D-AA4CBE2DCB61}"/>
                    </a:ext>
                  </a:extLst>
                </p:cNvPr>
                <p:cNvSpPr/>
                <p:nvPr/>
              </p:nvSpPr>
              <p:spPr>
                <a:xfrm>
                  <a:off x="2040498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  <p:sp>
              <p:nvSpPr>
                <p:cNvPr id="279" name="Oval 278">
                  <a:extLst>
                    <a:ext uri="{FF2B5EF4-FFF2-40B4-BE49-F238E27FC236}">
                      <a16:creationId xmlns:a16="http://schemas.microsoft.com/office/drawing/2014/main" id="{1598A4C6-E775-4223-A209-7857E5A0E941}"/>
                    </a:ext>
                  </a:extLst>
                </p:cNvPr>
                <p:cNvSpPr/>
                <p:nvPr/>
              </p:nvSpPr>
              <p:spPr>
                <a:xfrm>
                  <a:off x="2497503" y="997690"/>
                  <a:ext cx="163636" cy="163637"/>
                </a:xfrm>
                <a:prstGeom prst="ellipse">
                  <a:avLst/>
                </a:prstGeom>
                <a:grpFill/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0" tIns="0" rIns="0" bIns="0" rtlCol="0" anchor="ctr"/>
                <a:lstStyle/>
                <a:p>
                  <a:pPr algn="ctr" defTabSz="457200"/>
                  <a:r>
                    <a:rPr lang="en-US" sz="1400" b="1" dirty="0">
                      <a:solidFill>
                        <a:prstClr val="black"/>
                      </a:solidFill>
                      <a:latin typeface="Century Gothic" panose="020B0502020202020204" pitchFamily="34" charset="0"/>
                    </a:rPr>
                    <a:t>1</a:t>
                  </a:r>
                </a:p>
              </p:txBody>
            </p:sp>
          </p:grpSp>
        </p:grpSp>
      </p:grpSp>
      <p:grpSp>
        <p:nvGrpSpPr>
          <p:cNvPr id="268" name="Group 267">
            <a:extLst>
              <a:ext uri="{FF2B5EF4-FFF2-40B4-BE49-F238E27FC236}">
                <a16:creationId xmlns:a16="http://schemas.microsoft.com/office/drawing/2014/main" id="{E8058182-6337-4C14-8791-460DCC47BBC8}"/>
              </a:ext>
            </a:extLst>
          </p:cNvPr>
          <p:cNvGrpSpPr/>
          <p:nvPr/>
        </p:nvGrpSpPr>
        <p:grpSpPr>
          <a:xfrm>
            <a:off x="3792094" y="4093452"/>
            <a:ext cx="1156701" cy="293024"/>
            <a:chOff x="675946" y="1649672"/>
            <a:chExt cx="652927" cy="165405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269" name="Oval 268">
              <a:extLst>
                <a:ext uri="{FF2B5EF4-FFF2-40B4-BE49-F238E27FC236}">
                  <a16:creationId xmlns:a16="http://schemas.microsoft.com/office/drawing/2014/main" id="{70AFF794-3EAA-4698-9C37-9846038D3231}"/>
                </a:ext>
              </a:extLst>
            </p:cNvPr>
            <p:cNvSpPr/>
            <p:nvPr/>
          </p:nvSpPr>
          <p:spPr>
            <a:xfrm>
              <a:off x="675946" y="1649672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70" name="Oval 269">
              <a:extLst>
                <a:ext uri="{FF2B5EF4-FFF2-40B4-BE49-F238E27FC236}">
                  <a16:creationId xmlns:a16="http://schemas.microsoft.com/office/drawing/2014/main" id="{7817DEC8-E26A-4D34-9B9D-B2D43012E33F}"/>
                </a:ext>
              </a:extLst>
            </p:cNvPr>
            <p:cNvSpPr/>
            <p:nvPr/>
          </p:nvSpPr>
          <p:spPr>
            <a:xfrm>
              <a:off x="919720" y="1651440"/>
              <a:ext cx="163636" cy="163637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71" name="Oval 270">
              <a:extLst>
                <a:ext uri="{FF2B5EF4-FFF2-40B4-BE49-F238E27FC236}">
                  <a16:creationId xmlns:a16="http://schemas.microsoft.com/office/drawing/2014/main" id="{C6B72F5C-0B43-45C0-B4CD-AC8BA4F13FA8}"/>
                </a:ext>
              </a:extLst>
            </p:cNvPr>
            <p:cNvSpPr/>
            <p:nvPr/>
          </p:nvSpPr>
          <p:spPr>
            <a:xfrm>
              <a:off x="1165237" y="1651435"/>
              <a:ext cx="163636" cy="163636"/>
            </a:xfrm>
            <a:prstGeom prst="ellipse">
              <a:avLst/>
            </a:prstGeom>
            <a:grpFill/>
            <a:ln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aphicFrame>
        <p:nvGraphicFramePr>
          <p:cNvPr id="87" name="Table 4">
            <a:extLst>
              <a:ext uri="{FF2B5EF4-FFF2-40B4-BE49-F238E27FC236}">
                <a16:creationId xmlns:a16="http://schemas.microsoft.com/office/drawing/2014/main" id="{99B016CE-1AA9-4517-AC10-BC94D52CDBC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22045" y="4876763"/>
          <a:ext cx="4244305" cy="8488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8861">
                  <a:extLst>
                    <a:ext uri="{9D8B030D-6E8A-4147-A177-3AD203B41FA5}">
                      <a16:colId xmlns:a16="http://schemas.microsoft.com/office/drawing/2014/main" val="3081967655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1793663936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1109240973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1680920394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45238983"/>
                    </a:ext>
                  </a:extLst>
                </a:gridCol>
              </a:tblGrid>
              <a:tr h="84886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37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222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9456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364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pictorial representation and the calculation.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33A195F-F3D7-41B4-BF1A-57D326C3D29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245528" y="1804368"/>
          <a:ext cx="5700944" cy="21836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5972">
                  <a:extLst>
                    <a:ext uri="{9D8B030D-6E8A-4147-A177-3AD203B41FA5}">
                      <a16:colId xmlns:a16="http://schemas.microsoft.com/office/drawing/2014/main" val="851151875"/>
                    </a:ext>
                  </a:extLst>
                </a:gridCol>
                <a:gridCol w="3294972">
                  <a:extLst>
                    <a:ext uri="{9D8B030D-6E8A-4147-A177-3AD203B41FA5}">
                      <a16:colId xmlns:a16="http://schemas.microsoft.com/office/drawing/2014/main" val="2961845257"/>
                    </a:ext>
                  </a:extLst>
                </a:gridCol>
              </a:tblGrid>
              <a:tr h="727874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5359307"/>
                  </a:ext>
                </a:extLst>
              </a:tr>
              <a:tr h="727874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6596640"/>
                  </a:ext>
                </a:extLst>
              </a:tr>
              <a:tr h="727874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9809206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06A96839-9318-4493-84D7-8156B2709A2B}"/>
              </a:ext>
            </a:extLst>
          </p:cNvPr>
          <p:cNvGrpSpPr/>
          <p:nvPr/>
        </p:nvGrpSpPr>
        <p:grpSpPr>
          <a:xfrm>
            <a:off x="6002026" y="1979686"/>
            <a:ext cx="2541039" cy="385851"/>
            <a:chOff x="1354989" y="997690"/>
            <a:chExt cx="1077648" cy="163637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0EA42DEB-78D5-4631-A032-D3C0DB9701B6}"/>
                </a:ext>
              </a:extLst>
            </p:cNvPr>
            <p:cNvSpPr/>
            <p:nvPr/>
          </p:nvSpPr>
          <p:spPr>
            <a:xfrm>
              <a:off x="1354989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2B0CDF13-C36D-4025-B17B-74C0174A02FF}"/>
                </a:ext>
              </a:extLst>
            </p:cNvPr>
            <p:cNvSpPr/>
            <p:nvPr/>
          </p:nvSpPr>
          <p:spPr>
            <a:xfrm>
              <a:off x="1583492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E2BD9403-5073-4CD3-8A58-C53EB2AF90C5}"/>
                </a:ext>
              </a:extLst>
            </p:cNvPr>
            <p:cNvSpPr/>
            <p:nvPr/>
          </p:nvSpPr>
          <p:spPr>
            <a:xfrm>
              <a:off x="1811995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D8360044-7167-4692-8FF2-C7307B31D822}"/>
                </a:ext>
              </a:extLst>
            </p:cNvPr>
            <p:cNvSpPr/>
            <p:nvPr/>
          </p:nvSpPr>
          <p:spPr>
            <a:xfrm>
              <a:off x="2269001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5A811B6-D62B-434D-A752-A6A1F3BD0F87}"/>
                </a:ext>
              </a:extLst>
            </p:cNvPr>
            <p:cNvSpPr/>
            <p:nvPr/>
          </p:nvSpPr>
          <p:spPr>
            <a:xfrm>
              <a:off x="2040498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5385B7FB-9AD2-402B-99BF-EECC59129B76}"/>
              </a:ext>
            </a:extLst>
          </p:cNvPr>
          <p:cNvGrpSpPr/>
          <p:nvPr/>
        </p:nvGrpSpPr>
        <p:grpSpPr>
          <a:xfrm>
            <a:off x="3437957" y="2720056"/>
            <a:ext cx="2002240" cy="385851"/>
            <a:chOff x="1354989" y="997690"/>
            <a:chExt cx="849145" cy="163637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29BCE2E3-2447-4E1D-8147-0942C45C9F5F}"/>
                </a:ext>
              </a:extLst>
            </p:cNvPr>
            <p:cNvSpPr/>
            <p:nvPr/>
          </p:nvSpPr>
          <p:spPr>
            <a:xfrm>
              <a:off x="1354989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3A5380A0-1D71-49FE-9B5F-7FFD200DB268}"/>
                </a:ext>
              </a:extLst>
            </p:cNvPr>
            <p:cNvSpPr/>
            <p:nvPr/>
          </p:nvSpPr>
          <p:spPr>
            <a:xfrm>
              <a:off x="1583492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4F39F71B-0C52-45D3-9179-37DE7A92E22A}"/>
                </a:ext>
              </a:extLst>
            </p:cNvPr>
            <p:cNvSpPr/>
            <p:nvPr/>
          </p:nvSpPr>
          <p:spPr>
            <a:xfrm>
              <a:off x="1811995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2094F956-AB34-43E2-B087-453026D6BA8F}"/>
                </a:ext>
              </a:extLst>
            </p:cNvPr>
            <p:cNvSpPr/>
            <p:nvPr/>
          </p:nvSpPr>
          <p:spPr>
            <a:xfrm>
              <a:off x="2040498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95" name="Group 94">
            <a:extLst>
              <a:ext uri="{FF2B5EF4-FFF2-40B4-BE49-F238E27FC236}">
                <a16:creationId xmlns:a16="http://schemas.microsoft.com/office/drawing/2014/main" id="{11A1AA64-F258-4E8E-BC02-A06085C1D562}"/>
              </a:ext>
            </a:extLst>
          </p:cNvPr>
          <p:cNvGrpSpPr/>
          <p:nvPr/>
        </p:nvGrpSpPr>
        <p:grpSpPr>
          <a:xfrm>
            <a:off x="3440380" y="1979686"/>
            <a:ext cx="2002240" cy="385851"/>
            <a:chOff x="1354989" y="997690"/>
            <a:chExt cx="849145" cy="163637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942D1A57-B529-4409-86EF-651A7AF61F4C}"/>
                </a:ext>
              </a:extLst>
            </p:cNvPr>
            <p:cNvSpPr/>
            <p:nvPr/>
          </p:nvSpPr>
          <p:spPr>
            <a:xfrm>
              <a:off x="1354989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2AD4221C-2652-4849-9809-1570FB4FA2F5}"/>
                </a:ext>
              </a:extLst>
            </p:cNvPr>
            <p:cNvSpPr/>
            <p:nvPr/>
          </p:nvSpPr>
          <p:spPr>
            <a:xfrm>
              <a:off x="1583492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64DF299D-FBD8-45F3-B685-5F289F4DFBF8}"/>
                </a:ext>
              </a:extLst>
            </p:cNvPr>
            <p:cNvSpPr/>
            <p:nvPr/>
          </p:nvSpPr>
          <p:spPr>
            <a:xfrm>
              <a:off x="1811995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30122AB4-9033-4B60-97F7-78DEB9DC6477}"/>
                </a:ext>
              </a:extLst>
            </p:cNvPr>
            <p:cNvSpPr/>
            <p:nvPr/>
          </p:nvSpPr>
          <p:spPr>
            <a:xfrm>
              <a:off x="2040498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aphicFrame>
        <p:nvGraphicFramePr>
          <p:cNvPr id="25" name="Table 4">
            <a:extLst>
              <a:ext uri="{FF2B5EF4-FFF2-40B4-BE49-F238E27FC236}">
                <a16:creationId xmlns:a16="http://schemas.microsoft.com/office/drawing/2014/main" id="{0D567F4B-7F5A-4C4C-B5F7-2B8B0798D72C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22045" y="4876763"/>
          <a:ext cx="4244305" cy="8488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8861">
                  <a:extLst>
                    <a:ext uri="{9D8B030D-6E8A-4147-A177-3AD203B41FA5}">
                      <a16:colId xmlns:a16="http://schemas.microsoft.com/office/drawing/2014/main" val="3081967655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1793663936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1109240973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1680920394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45238983"/>
                    </a:ext>
                  </a:extLst>
                </a:gridCol>
              </a:tblGrid>
              <a:tr h="848861"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rgbClr val="FF0000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9456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238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pictorial representation and the calculation.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233A195F-F3D7-41B4-BF1A-57D326C3D299}"/>
              </a:ext>
            </a:extLst>
          </p:cNvPr>
          <p:cNvGraphicFramePr>
            <a:graphicFrameLocks noGrp="1"/>
          </p:cNvGraphicFramePr>
          <p:nvPr/>
        </p:nvGraphicFramePr>
        <p:xfrm>
          <a:off x="3245528" y="1804368"/>
          <a:ext cx="5700944" cy="21836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5972">
                  <a:extLst>
                    <a:ext uri="{9D8B030D-6E8A-4147-A177-3AD203B41FA5}">
                      <a16:colId xmlns:a16="http://schemas.microsoft.com/office/drawing/2014/main" val="851151875"/>
                    </a:ext>
                  </a:extLst>
                </a:gridCol>
                <a:gridCol w="3294972">
                  <a:extLst>
                    <a:ext uri="{9D8B030D-6E8A-4147-A177-3AD203B41FA5}">
                      <a16:colId xmlns:a16="http://schemas.microsoft.com/office/drawing/2014/main" val="2961845257"/>
                    </a:ext>
                  </a:extLst>
                </a:gridCol>
              </a:tblGrid>
              <a:tr h="727874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5359307"/>
                  </a:ext>
                </a:extLst>
              </a:tr>
              <a:tr h="727874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6596640"/>
                  </a:ext>
                </a:extLst>
              </a:tr>
              <a:tr h="727874"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3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9809206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06A96839-9318-4493-84D7-8156B2709A2B}"/>
              </a:ext>
            </a:extLst>
          </p:cNvPr>
          <p:cNvGrpSpPr/>
          <p:nvPr/>
        </p:nvGrpSpPr>
        <p:grpSpPr>
          <a:xfrm>
            <a:off x="6002026" y="1979686"/>
            <a:ext cx="2541039" cy="385851"/>
            <a:chOff x="1354989" y="997690"/>
            <a:chExt cx="1077648" cy="163637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0EA42DEB-78D5-4631-A032-D3C0DB9701B6}"/>
                </a:ext>
              </a:extLst>
            </p:cNvPr>
            <p:cNvSpPr/>
            <p:nvPr/>
          </p:nvSpPr>
          <p:spPr>
            <a:xfrm>
              <a:off x="1354989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2B0CDF13-C36D-4025-B17B-74C0174A02FF}"/>
                </a:ext>
              </a:extLst>
            </p:cNvPr>
            <p:cNvSpPr/>
            <p:nvPr/>
          </p:nvSpPr>
          <p:spPr>
            <a:xfrm>
              <a:off x="1583492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6" name="Oval 25">
              <a:extLst>
                <a:ext uri="{FF2B5EF4-FFF2-40B4-BE49-F238E27FC236}">
                  <a16:creationId xmlns:a16="http://schemas.microsoft.com/office/drawing/2014/main" id="{E2BD9403-5073-4CD3-8A58-C53EB2AF90C5}"/>
                </a:ext>
              </a:extLst>
            </p:cNvPr>
            <p:cNvSpPr/>
            <p:nvPr/>
          </p:nvSpPr>
          <p:spPr>
            <a:xfrm>
              <a:off x="1811995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D8360044-7167-4692-8FF2-C7307B31D822}"/>
                </a:ext>
              </a:extLst>
            </p:cNvPr>
            <p:cNvSpPr/>
            <p:nvPr/>
          </p:nvSpPr>
          <p:spPr>
            <a:xfrm>
              <a:off x="2269001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5A811B6-D62B-434D-A752-A6A1F3BD0F87}"/>
                </a:ext>
              </a:extLst>
            </p:cNvPr>
            <p:cNvSpPr/>
            <p:nvPr/>
          </p:nvSpPr>
          <p:spPr>
            <a:xfrm>
              <a:off x="2040498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4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5385B7FB-9AD2-402B-99BF-EECC59129B76}"/>
              </a:ext>
            </a:extLst>
          </p:cNvPr>
          <p:cNvGrpSpPr/>
          <p:nvPr/>
        </p:nvGrpSpPr>
        <p:grpSpPr>
          <a:xfrm>
            <a:off x="3437957" y="2720056"/>
            <a:ext cx="2002240" cy="385851"/>
            <a:chOff x="1354989" y="997690"/>
            <a:chExt cx="849145" cy="163637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29BCE2E3-2447-4E1D-8147-0942C45C9F5F}"/>
                </a:ext>
              </a:extLst>
            </p:cNvPr>
            <p:cNvSpPr/>
            <p:nvPr/>
          </p:nvSpPr>
          <p:spPr>
            <a:xfrm>
              <a:off x="1354989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90" name="Oval 89">
              <a:extLst>
                <a:ext uri="{FF2B5EF4-FFF2-40B4-BE49-F238E27FC236}">
                  <a16:creationId xmlns:a16="http://schemas.microsoft.com/office/drawing/2014/main" id="{3A5380A0-1D71-49FE-9B5F-7FFD200DB268}"/>
                </a:ext>
              </a:extLst>
            </p:cNvPr>
            <p:cNvSpPr/>
            <p:nvPr/>
          </p:nvSpPr>
          <p:spPr>
            <a:xfrm>
              <a:off x="1583492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91" name="Oval 90">
              <a:extLst>
                <a:ext uri="{FF2B5EF4-FFF2-40B4-BE49-F238E27FC236}">
                  <a16:creationId xmlns:a16="http://schemas.microsoft.com/office/drawing/2014/main" id="{4F39F71B-0C52-45D3-9179-37DE7A92E22A}"/>
                </a:ext>
              </a:extLst>
            </p:cNvPr>
            <p:cNvSpPr/>
            <p:nvPr/>
          </p:nvSpPr>
          <p:spPr>
            <a:xfrm>
              <a:off x="1811995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2094F956-AB34-43E2-B087-453026D6BA8F}"/>
                </a:ext>
              </a:extLst>
            </p:cNvPr>
            <p:cNvSpPr/>
            <p:nvPr/>
          </p:nvSpPr>
          <p:spPr>
            <a:xfrm>
              <a:off x="2040498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95" name="Group 94">
            <a:extLst>
              <a:ext uri="{FF2B5EF4-FFF2-40B4-BE49-F238E27FC236}">
                <a16:creationId xmlns:a16="http://schemas.microsoft.com/office/drawing/2014/main" id="{11A1AA64-F258-4E8E-BC02-A06085C1D562}"/>
              </a:ext>
            </a:extLst>
          </p:cNvPr>
          <p:cNvGrpSpPr/>
          <p:nvPr/>
        </p:nvGrpSpPr>
        <p:grpSpPr>
          <a:xfrm>
            <a:off x="3440380" y="1979686"/>
            <a:ext cx="2002240" cy="385851"/>
            <a:chOff x="1354989" y="997690"/>
            <a:chExt cx="849145" cy="163637"/>
          </a:xfrm>
          <a:solidFill>
            <a:schemeClr val="accent5">
              <a:lumMod val="60000"/>
              <a:lumOff val="40000"/>
            </a:schemeClr>
          </a:solidFill>
        </p:grpSpPr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942D1A57-B529-4409-86EF-651A7AF61F4C}"/>
                </a:ext>
              </a:extLst>
            </p:cNvPr>
            <p:cNvSpPr/>
            <p:nvPr/>
          </p:nvSpPr>
          <p:spPr>
            <a:xfrm>
              <a:off x="1354989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2AD4221C-2652-4849-9809-1570FB4FA2F5}"/>
                </a:ext>
              </a:extLst>
            </p:cNvPr>
            <p:cNvSpPr/>
            <p:nvPr/>
          </p:nvSpPr>
          <p:spPr>
            <a:xfrm>
              <a:off x="1583492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64DF299D-FBD8-45F3-B685-5F289F4DFBF8}"/>
                </a:ext>
              </a:extLst>
            </p:cNvPr>
            <p:cNvSpPr/>
            <p:nvPr/>
          </p:nvSpPr>
          <p:spPr>
            <a:xfrm>
              <a:off x="1811995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30122AB4-9033-4B60-97F7-78DEB9DC6477}"/>
                </a:ext>
              </a:extLst>
            </p:cNvPr>
            <p:cNvSpPr/>
            <p:nvPr/>
          </p:nvSpPr>
          <p:spPr>
            <a:xfrm>
              <a:off x="2040498" y="997690"/>
              <a:ext cx="163636" cy="163637"/>
            </a:xfrm>
            <a:prstGeom prst="ellipse">
              <a:avLst/>
            </a:prstGeom>
            <a:grpFill/>
            <a:ln w="19050">
              <a:solidFill>
                <a:schemeClr val="accent5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B4B76E81-3DE9-48EF-86FE-8C4414DFE1DA}"/>
              </a:ext>
            </a:extLst>
          </p:cNvPr>
          <p:cNvGrpSpPr/>
          <p:nvPr/>
        </p:nvGrpSpPr>
        <p:grpSpPr>
          <a:xfrm>
            <a:off x="3437957" y="3429094"/>
            <a:ext cx="2002240" cy="385851"/>
            <a:chOff x="1354989" y="997690"/>
            <a:chExt cx="849145" cy="163637"/>
          </a:xfrm>
          <a:solidFill>
            <a:srgbClr val="FF0000"/>
          </a:solidFill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FFB4D971-F9B9-4C3C-A3E1-5E637C60C99A}"/>
                </a:ext>
              </a:extLst>
            </p:cNvPr>
            <p:cNvSpPr/>
            <p:nvPr/>
          </p:nvSpPr>
          <p:spPr>
            <a:xfrm>
              <a:off x="1354989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2781C1F5-D9B7-4D9D-935D-C5FED40E8AAD}"/>
                </a:ext>
              </a:extLst>
            </p:cNvPr>
            <p:cNvSpPr/>
            <p:nvPr/>
          </p:nvSpPr>
          <p:spPr>
            <a:xfrm>
              <a:off x="1583492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4AC3EE11-F016-47B2-A49C-2E943145BEB7}"/>
                </a:ext>
              </a:extLst>
            </p:cNvPr>
            <p:cNvSpPr/>
            <p:nvPr/>
          </p:nvSpPr>
          <p:spPr>
            <a:xfrm>
              <a:off x="1811995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E9C5F8FC-BEA9-4712-B9C2-E6F3DA32B437}"/>
                </a:ext>
              </a:extLst>
            </p:cNvPr>
            <p:cNvSpPr/>
            <p:nvPr/>
          </p:nvSpPr>
          <p:spPr>
            <a:xfrm>
              <a:off x="2040498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3341F706-A5EF-4421-B796-30BE87E9EC46}"/>
              </a:ext>
            </a:extLst>
          </p:cNvPr>
          <p:cNvGrpSpPr/>
          <p:nvPr/>
        </p:nvGrpSpPr>
        <p:grpSpPr>
          <a:xfrm>
            <a:off x="5996883" y="2700371"/>
            <a:ext cx="2541039" cy="385851"/>
            <a:chOff x="1354989" y="997690"/>
            <a:chExt cx="1077648" cy="163637"/>
          </a:xfrm>
          <a:solidFill>
            <a:srgbClr val="FF0000"/>
          </a:solidFill>
        </p:grpSpPr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3291AEBA-67FF-4B7D-9891-F2EE7EBCB626}"/>
                </a:ext>
              </a:extLst>
            </p:cNvPr>
            <p:cNvSpPr/>
            <p:nvPr/>
          </p:nvSpPr>
          <p:spPr>
            <a:xfrm>
              <a:off x="1354989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4D743F5C-981D-4355-A49C-016755153FF5}"/>
                </a:ext>
              </a:extLst>
            </p:cNvPr>
            <p:cNvSpPr/>
            <p:nvPr/>
          </p:nvSpPr>
          <p:spPr>
            <a:xfrm>
              <a:off x="1583492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3CC2948F-8F3A-4634-963E-CE2532B472E3}"/>
                </a:ext>
              </a:extLst>
            </p:cNvPr>
            <p:cNvSpPr/>
            <p:nvPr/>
          </p:nvSpPr>
          <p:spPr>
            <a:xfrm>
              <a:off x="1811995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B07F12C2-EB64-4C6E-9C00-5985599604E1}"/>
                </a:ext>
              </a:extLst>
            </p:cNvPr>
            <p:cNvSpPr/>
            <p:nvPr/>
          </p:nvSpPr>
          <p:spPr>
            <a:xfrm>
              <a:off x="2269001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07DCB4AE-5C22-433F-9638-A1B504F535BE}"/>
                </a:ext>
              </a:extLst>
            </p:cNvPr>
            <p:cNvSpPr/>
            <p:nvPr/>
          </p:nvSpPr>
          <p:spPr>
            <a:xfrm>
              <a:off x="2040498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24618BB-4F49-4E05-9A1C-4E5FD035BDEA}"/>
              </a:ext>
            </a:extLst>
          </p:cNvPr>
          <p:cNvGrpSpPr/>
          <p:nvPr/>
        </p:nvGrpSpPr>
        <p:grpSpPr>
          <a:xfrm>
            <a:off x="6020084" y="3429094"/>
            <a:ext cx="2541039" cy="385851"/>
            <a:chOff x="1354989" y="997690"/>
            <a:chExt cx="1077648" cy="163637"/>
          </a:xfrm>
          <a:solidFill>
            <a:srgbClr val="FF0000"/>
          </a:solidFill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87D3678E-D0C0-4B86-A94F-2E94A61BCE2E}"/>
                </a:ext>
              </a:extLst>
            </p:cNvPr>
            <p:cNvSpPr/>
            <p:nvPr/>
          </p:nvSpPr>
          <p:spPr>
            <a:xfrm>
              <a:off x="1354989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80C6B68F-9747-4517-969E-EABFD8B481BE}"/>
                </a:ext>
              </a:extLst>
            </p:cNvPr>
            <p:cNvSpPr/>
            <p:nvPr/>
          </p:nvSpPr>
          <p:spPr>
            <a:xfrm>
              <a:off x="1583492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FD0B8472-C674-4CCA-8F19-CF0808507ACF}"/>
                </a:ext>
              </a:extLst>
            </p:cNvPr>
            <p:cNvSpPr/>
            <p:nvPr/>
          </p:nvSpPr>
          <p:spPr>
            <a:xfrm>
              <a:off x="1811995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55A2F2EE-0C63-49C2-814A-7B3293E91CF6}"/>
                </a:ext>
              </a:extLst>
            </p:cNvPr>
            <p:cNvSpPr/>
            <p:nvPr/>
          </p:nvSpPr>
          <p:spPr>
            <a:xfrm>
              <a:off x="2269001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497F130C-6400-47B0-B69F-F6F70251C855}"/>
                </a:ext>
              </a:extLst>
            </p:cNvPr>
            <p:cNvSpPr/>
            <p:nvPr/>
          </p:nvSpPr>
          <p:spPr>
            <a:xfrm>
              <a:off x="2040498" y="997690"/>
              <a:ext cx="163636" cy="163637"/>
            </a:xfrm>
            <a:prstGeom prst="ellipse">
              <a:avLst/>
            </a:prstGeom>
            <a:grp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 defTabSz="457200"/>
              <a:r>
                <a:rPr lang="en-US" sz="1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</a:t>
              </a:r>
            </a:p>
          </p:txBody>
        </p:sp>
      </p:grpSp>
      <p:graphicFrame>
        <p:nvGraphicFramePr>
          <p:cNvPr id="45" name="Table 4">
            <a:extLst>
              <a:ext uri="{FF2B5EF4-FFF2-40B4-BE49-F238E27FC236}">
                <a16:creationId xmlns:a16="http://schemas.microsoft.com/office/drawing/2014/main" id="{016706ED-DD0B-4129-B6FC-B8CA4B34A32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22045" y="4876763"/>
          <a:ext cx="4244305" cy="8488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8861">
                  <a:extLst>
                    <a:ext uri="{9D8B030D-6E8A-4147-A177-3AD203B41FA5}">
                      <a16:colId xmlns:a16="http://schemas.microsoft.com/office/drawing/2014/main" val="3081967655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1793663936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1109240973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1680920394"/>
                    </a:ext>
                  </a:extLst>
                </a:gridCol>
                <a:gridCol w="848861">
                  <a:extLst>
                    <a:ext uri="{9D8B030D-6E8A-4147-A177-3AD203B41FA5}">
                      <a16:colId xmlns:a16="http://schemas.microsoft.com/office/drawing/2014/main" val="45238983"/>
                    </a:ext>
                  </a:extLst>
                </a:gridCol>
              </a:tblGrid>
              <a:tr h="84886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45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x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=</a:t>
                      </a:r>
                    </a:p>
                  </a:txBody>
                  <a:tcPr marL="0" marR="0" marT="0" marB="0" anchor="ctr">
                    <a:lnL w="12700" cmpd="sng">
                      <a:noFill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135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679456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758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number line to work out the answer to 34 x 7.</a:t>
            </a: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3FAF948-A7E5-4B4C-B22E-E77235864955}"/>
              </a:ext>
            </a:extLst>
          </p:cNvPr>
          <p:cNvGrpSpPr/>
          <p:nvPr/>
        </p:nvGrpSpPr>
        <p:grpSpPr>
          <a:xfrm>
            <a:off x="1974587" y="2124932"/>
            <a:ext cx="8095712" cy="2352152"/>
            <a:chOff x="450587" y="2124932"/>
            <a:chExt cx="8095712" cy="2352152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C459F5EB-2972-4C13-849B-952684EEAB25}"/>
                </a:ext>
              </a:extLst>
            </p:cNvPr>
            <p:cNvGrpSpPr/>
            <p:nvPr/>
          </p:nvGrpSpPr>
          <p:grpSpPr>
            <a:xfrm>
              <a:off x="450587" y="2694654"/>
              <a:ext cx="8079537" cy="1330267"/>
              <a:chOff x="450587" y="2694654"/>
              <a:chExt cx="8079537" cy="1330267"/>
            </a:xfrm>
          </p:grpSpPr>
          <p:sp>
            <p:nvSpPr>
              <p:cNvPr id="11" name="Arc 10">
                <a:extLst>
                  <a:ext uri="{FF2B5EF4-FFF2-40B4-BE49-F238E27FC236}">
                    <a16:creationId xmlns:a16="http://schemas.microsoft.com/office/drawing/2014/main" id="{C5DFFBD6-C755-4905-848B-CC26A5090D0C}"/>
                  </a:ext>
                </a:extLst>
              </p:cNvPr>
              <p:cNvSpPr/>
              <p:nvPr/>
            </p:nvSpPr>
            <p:spPr>
              <a:xfrm>
                <a:off x="774545" y="2711124"/>
                <a:ext cx="1960099" cy="1313797"/>
              </a:xfrm>
              <a:prstGeom prst="arc">
                <a:avLst>
                  <a:gd name="adj1" fmla="val 10866511"/>
                  <a:gd name="adj2" fmla="val 21535881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12" name="Arc 11">
                <a:extLst>
                  <a:ext uri="{FF2B5EF4-FFF2-40B4-BE49-F238E27FC236}">
                    <a16:creationId xmlns:a16="http://schemas.microsoft.com/office/drawing/2014/main" id="{CDC07AFD-790A-4D73-AC52-B0424C309CA7}"/>
                  </a:ext>
                </a:extLst>
              </p:cNvPr>
              <p:cNvSpPr/>
              <p:nvPr/>
            </p:nvSpPr>
            <p:spPr>
              <a:xfrm>
                <a:off x="2734645" y="2711124"/>
                <a:ext cx="1960099" cy="1313797"/>
              </a:xfrm>
              <a:prstGeom prst="arc">
                <a:avLst>
                  <a:gd name="adj1" fmla="val 10934746"/>
                  <a:gd name="adj2" fmla="val 21536179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13" name="Arc 12">
                <a:extLst>
                  <a:ext uri="{FF2B5EF4-FFF2-40B4-BE49-F238E27FC236}">
                    <a16:creationId xmlns:a16="http://schemas.microsoft.com/office/drawing/2014/main" id="{1DAFE4E6-3BFB-41EC-A41B-4A70F3A63470}"/>
                  </a:ext>
                </a:extLst>
              </p:cNvPr>
              <p:cNvSpPr/>
              <p:nvPr/>
            </p:nvSpPr>
            <p:spPr>
              <a:xfrm>
                <a:off x="4694744" y="2711124"/>
                <a:ext cx="1960099" cy="1313797"/>
              </a:xfrm>
              <a:prstGeom prst="arc">
                <a:avLst>
                  <a:gd name="adj1" fmla="val 10934746"/>
                  <a:gd name="adj2" fmla="val 21488337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14" name="Arc 13">
                <a:extLst>
                  <a:ext uri="{FF2B5EF4-FFF2-40B4-BE49-F238E27FC236}">
                    <a16:creationId xmlns:a16="http://schemas.microsoft.com/office/drawing/2014/main" id="{FA2D57C4-D003-4BB1-A314-8C6CEB46B810}"/>
                  </a:ext>
                </a:extLst>
              </p:cNvPr>
              <p:cNvSpPr/>
              <p:nvPr/>
            </p:nvSpPr>
            <p:spPr>
              <a:xfrm>
                <a:off x="6664800" y="2694654"/>
                <a:ext cx="1338773" cy="1313797"/>
              </a:xfrm>
              <a:prstGeom prst="arc">
                <a:avLst>
                  <a:gd name="adj1" fmla="val 10934746"/>
                  <a:gd name="adj2" fmla="val 21505933"/>
                </a:avLst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cxnSp>
            <p:nvCxnSpPr>
              <p:cNvPr id="15" name="Straight Connector 14">
                <a:extLst>
                  <a:ext uri="{FF2B5EF4-FFF2-40B4-BE49-F238E27FC236}">
                    <a16:creationId xmlns:a16="http://schemas.microsoft.com/office/drawing/2014/main" id="{C0FE1695-5BF5-48B2-90D4-362AC5FBC424}"/>
                  </a:ext>
                </a:extLst>
              </p:cNvPr>
              <p:cNvCxnSpPr/>
              <p:nvPr/>
            </p:nvCxnSpPr>
            <p:spPr>
              <a:xfrm flipV="1">
                <a:off x="450587" y="3319121"/>
                <a:ext cx="8079537" cy="3640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EDEA87C-2866-485E-BEC8-6E6F7F83A56B}"/>
                </a:ext>
              </a:extLst>
            </p:cNvPr>
            <p:cNvSpPr txBox="1"/>
            <p:nvPr/>
          </p:nvSpPr>
          <p:spPr>
            <a:xfrm>
              <a:off x="859607" y="2124932"/>
              <a:ext cx="17899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 x 7 =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8761DD1-6326-43C5-ADFC-FB787D605EA3}"/>
                </a:ext>
              </a:extLst>
            </p:cNvPr>
            <p:cNvSpPr txBox="1"/>
            <p:nvPr/>
          </p:nvSpPr>
          <p:spPr>
            <a:xfrm>
              <a:off x="2819707" y="2124932"/>
              <a:ext cx="17899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 x 7 =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BFE7053-C815-4EE9-9191-F77F19A4303B}"/>
                </a:ext>
              </a:extLst>
            </p:cNvPr>
            <p:cNvSpPr txBox="1"/>
            <p:nvPr/>
          </p:nvSpPr>
          <p:spPr>
            <a:xfrm>
              <a:off x="4779806" y="2124932"/>
              <a:ext cx="17899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 x 7 =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1BB61ED-3338-494D-9E83-8D58F2F3E5AE}"/>
                </a:ext>
              </a:extLst>
            </p:cNvPr>
            <p:cNvSpPr txBox="1"/>
            <p:nvPr/>
          </p:nvSpPr>
          <p:spPr>
            <a:xfrm>
              <a:off x="6601106" y="2124932"/>
              <a:ext cx="17899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 x 7 =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5AC65E7-B7A1-45F3-ACF0-4ADBC47283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84564" y="3449960"/>
              <a:ext cx="1027122" cy="102712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370B0B6-059F-4A80-A46C-AA467A5D70A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165537" y="3449960"/>
              <a:ext cx="1027122" cy="1027124"/>
            </a:xfrm>
            <a:prstGeom prst="rect">
              <a:avLst/>
            </a:prstGeom>
            <a:noFill/>
            <a:ln w="19050"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140</a:t>
              </a:r>
              <a:endParaRPr lang="en-GB" sz="14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790F07C-B7BD-49CB-B728-743E8419344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72573" y="3449960"/>
              <a:ext cx="1027122" cy="102712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EB5C941-D104-45E4-80F7-33AD6B3F757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519177" y="3449960"/>
              <a:ext cx="1027122" cy="102712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endParaRPr lang="en-GB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710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Complete the number line to work out the answer to 34 x 7.</a:t>
            </a: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34 x 7 = 238</a:t>
            </a: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/>
            </a:r>
            <a:b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</a:b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47F0B416-3AF4-4F8F-8248-D87E5971AA0C}"/>
              </a:ext>
            </a:extLst>
          </p:cNvPr>
          <p:cNvGrpSpPr/>
          <p:nvPr/>
        </p:nvGrpSpPr>
        <p:grpSpPr>
          <a:xfrm>
            <a:off x="1974587" y="2124932"/>
            <a:ext cx="8095712" cy="2352152"/>
            <a:chOff x="450587" y="2124932"/>
            <a:chExt cx="8095712" cy="2352152"/>
          </a:xfrm>
        </p:grpSpPr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EDEA87C-2866-485E-BEC8-6E6F7F83A56B}"/>
                </a:ext>
              </a:extLst>
            </p:cNvPr>
            <p:cNvSpPr txBox="1"/>
            <p:nvPr/>
          </p:nvSpPr>
          <p:spPr>
            <a:xfrm>
              <a:off x="859607" y="2124932"/>
              <a:ext cx="17899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 x 7 = </a:t>
              </a:r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70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8761DD1-6326-43C5-ADFC-FB787D605EA3}"/>
                </a:ext>
              </a:extLst>
            </p:cNvPr>
            <p:cNvSpPr txBox="1"/>
            <p:nvPr/>
          </p:nvSpPr>
          <p:spPr>
            <a:xfrm>
              <a:off x="2819707" y="2124932"/>
              <a:ext cx="17899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 x 7 = </a:t>
              </a:r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70</a:t>
              </a:r>
              <a:endParaRPr lang="en-GB" sz="20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FBFE7053-C815-4EE9-9191-F77F19A4303B}"/>
                </a:ext>
              </a:extLst>
            </p:cNvPr>
            <p:cNvSpPr txBox="1"/>
            <p:nvPr/>
          </p:nvSpPr>
          <p:spPr>
            <a:xfrm>
              <a:off x="4779806" y="2124932"/>
              <a:ext cx="17899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10 x 7 = </a:t>
              </a:r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70</a:t>
              </a:r>
              <a:endParaRPr lang="en-GB" sz="20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81BB61ED-3338-494D-9E83-8D58F2F3E5AE}"/>
                </a:ext>
              </a:extLst>
            </p:cNvPr>
            <p:cNvSpPr txBox="1"/>
            <p:nvPr/>
          </p:nvSpPr>
          <p:spPr>
            <a:xfrm>
              <a:off x="6601106" y="2124932"/>
              <a:ext cx="17899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457200"/>
              <a:r>
                <a:rPr lang="en-GB" sz="20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4 x 7 = </a:t>
              </a:r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28</a:t>
              </a:r>
              <a:endParaRPr lang="en-GB" sz="20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5AC65E7-B7A1-45F3-ACF0-4ADBC47283F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184564" y="3449960"/>
              <a:ext cx="1027122" cy="102712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70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370B0B6-059F-4A80-A46C-AA467A5D70A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165537" y="3449960"/>
              <a:ext cx="1027122" cy="1027124"/>
            </a:xfrm>
            <a:prstGeom prst="rect">
              <a:avLst/>
            </a:prstGeom>
            <a:noFill/>
            <a:ln w="19050"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140</a:t>
              </a:r>
              <a:endParaRPr lang="en-GB" sz="14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1790F07C-B7BD-49CB-B728-743E8419344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72573" y="3449960"/>
              <a:ext cx="1027122" cy="102712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210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0EB5C941-D104-45E4-80F7-33AD6B3F7576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519177" y="3449960"/>
              <a:ext cx="1027122" cy="1027124"/>
            </a:xfrm>
            <a:prstGeom prst="rect">
              <a:avLst/>
            </a:prstGeom>
            <a:ln w="1905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defTabSz="457200"/>
              <a:r>
                <a:rPr lang="en-GB" sz="28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238</a:t>
              </a:r>
            </a:p>
          </p:txBody>
        </p: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B70B58E9-96B2-4538-B1D2-3D9CAF7538EE}"/>
                </a:ext>
              </a:extLst>
            </p:cNvPr>
            <p:cNvGrpSpPr/>
            <p:nvPr/>
          </p:nvGrpSpPr>
          <p:grpSpPr>
            <a:xfrm>
              <a:off x="450587" y="2694654"/>
              <a:ext cx="8079537" cy="1330267"/>
              <a:chOff x="450587" y="2694654"/>
              <a:chExt cx="8079537" cy="1330267"/>
            </a:xfrm>
          </p:grpSpPr>
          <p:sp>
            <p:nvSpPr>
              <p:cNvPr id="27" name="Arc 26">
                <a:extLst>
                  <a:ext uri="{FF2B5EF4-FFF2-40B4-BE49-F238E27FC236}">
                    <a16:creationId xmlns:a16="http://schemas.microsoft.com/office/drawing/2014/main" id="{FE245748-B953-49C2-BC91-CFBF06B72498}"/>
                  </a:ext>
                </a:extLst>
              </p:cNvPr>
              <p:cNvSpPr/>
              <p:nvPr/>
            </p:nvSpPr>
            <p:spPr>
              <a:xfrm>
                <a:off x="774545" y="2711124"/>
                <a:ext cx="1960099" cy="1313797"/>
              </a:xfrm>
              <a:prstGeom prst="arc">
                <a:avLst>
                  <a:gd name="adj1" fmla="val 10866511"/>
                  <a:gd name="adj2" fmla="val 21535881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28" name="Arc 27">
                <a:extLst>
                  <a:ext uri="{FF2B5EF4-FFF2-40B4-BE49-F238E27FC236}">
                    <a16:creationId xmlns:a16="http://schemas.microsoft.com/office/drawing/2014/main" id="{FA93A0C3-7F42-4335-94D7-4A1B2F13F548}"/>
                  </a:ext>
                </a:extLst>
              </p:cNvPr>
              <p:cNvSpPr/>
              <p:nvPr/>
            </p:nvSpPr>
            <p:spPr>
              <a:xfrm>
                <a:off x="2734645" y="2711124"/>
                <a:ext cx="1960099" cy="1313797"/>
              </a:xfrm>
              <a:prstGeom prst="arc">
                <a:avLst>
                  <a:gd name="adj1" fmla="val 10934746"/>
                  <a:gd name="adj2" fmla="val 21536179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29" name="Arc 28">
                <a:extLst>
                  <a:ext uri="{FF2B5EF4-FFF2-40B4-BE49-F238E27FC236}">
                    <a16:creationId xmlns:a16="http://schemas.microsoft.com/office/drawing/2014/main" id="{95108723-6C4F-494D-AFFD-B6A16444513F}"/>
                  </a:ext>
                </a:extLst>
              </p:cNvPr>
              <p:cNvSpPr/>
              <p:nvPr/>
            </p:nvSpPr>
            <p:spPr>
              <a:xfrm>
                <a:off x="4694744" y="2711124"/>
                <a:ext cx="1960099" cy="1313797"/>
              </a:xfrm>
              <a:prstGeom prst="arc">
                <a:avLst>
                  <a:gd name="adj1" fmla="val 10934746"/>
                  <a:gd name="adj2" fmla="val 21488337"/>
                </a:avLst>
              </a:prstGeom>
              <a:ln w="1905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30" name="Arc 29">
                <a:extLst>
                  <a:ext uri="{FF2B5EF4-FFF2-40B4-BE49-F238E27FC236}">
                    <a16:creationId xmlns:a16="http://schemas.microsoft.com/office/drawing/2014/main" id="{941AD53B-1E5F-470A-BA75-D961F145999E}"/>
                  </a:ext>
                </a:extLst>
              </p:cNvPr>
              <p:cNvSpPr/>
              <p:nvPr/>
            </p:nvSpPr>
            <p:spPr>
              <a:xfrm>
                <a:off x="6664800" y="2694654"/>
                <a:ext cx="1338773" cy="1313797"/>
              </a:xfrm>
              <a:prstGeom prst="arc">
                <a:avLst>
                  <a:gd name="adj1" fmla="val 10934746"/>
                  <a:gd name="adj2" fmla="val 21505933"/>
                </a:avLst>
              </a:prstGeom>
              <a:ln w="19050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457200"/>
                <a:endParaRPr lang="en-GB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AB3355CA-82D5-400B-BEB4-31D96BD9BC2B}"/>
                  </a:ext>
                </a:extLst>
              </p:cNvPr>
              <p:cNvCxnSpPr/>
              <p:nvPr/>
            </p:nvCxnSpPr>
            <p:spPr>
              <a:xfrm flipV="1">
                <a:off x="450587" y="3319121"/>
                <a:ext cx="8079537" cy="36403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7369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 part-whole model is an efficient way to calculate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35 x 4.</a:t>
            </a: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the part-whole model to work out the answer. 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DB8BE20-7E54-42D8-8AE7-783FD1EDBD18}"/>
              </a:ext>
            </a:extLst>
          </p:cNvPr>
          <p:cNvGrpSpPr/>
          <p:nvPr/>
        </p:nvGrpSpPr>
        <p:grpSpPr>
          <a:xfrm>
            <a:off x="3636048" y="2086089"/>
            <a:ext cx="4919904" cy="2325098"/>
            <a:chOff x="415492" y="8402059"/>
            <a:chExt cx="1417675" cy="66397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D7FF11E-14E0-408D-B390-14656F7AFC0E}"/>
                </a:ext>
              </a:extLst>
            </p:cNvPr>
            <p:cNvSpPr/>
            <p:nvPr/>
          </p:nvSpPr>
          <p:spPr>
            <a:xfrm>
              <a:off x="930430" y="8402059"/>
              <a:ext cx="387795" cy="387795"/>
            </a:xfrm>
            <a:prstGeom prst="ellipse">
              <a:avLst/>
            </a:prstGeom>
            <a:ln w="1905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0" tIns="0" rIns="0" bIns="0" rtlCol="0" anchor="t"/>
            <a:lstStyle/>
            <a:p>
              <a:pPr algn="ctr" defTabSz="457200"/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35 x 4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5851505-7516-413E-8D19-81E6576D7D9C}"/>
                </a:ext>
              </a:extLst>
            </p:cNvPr>
            <p:cNvSpPr/>
            <p:nvPr/>
          </p:nvSpPr>
          <p:spPr>
            <a:xfrm>
              <a:off x="415492" y="8678234"/>
              <a:ext cx="387795" cy="387795"/>
            </a:xfrm>
            <a:prstGeom prst="ellipse">
              <a:avLst/>
            </a:prstGeom>
            <a:ln w="1905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0" tIns="0" rIns="0" bIns="0" rtlCol="0" anchor="t"/>
            <a:lstStyle/>
            <a:p>
              <a:pPr algn="ctr" defTabSz="457200"/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 x 4</a:t>
              </a:r>
            </a:p>
            <a:p>
              <a:pPr algn="ctr" defTabSz="457200"/>
              <a:endParaRPr lang="en-GB" sz="24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308B3EE-9660-4DCC-9E62-23885E1E7F7E}"/>
                </a:ext>
              </a:extLst>
            </p:cNvPr>
            <p:cNvSpPr/>
            <p:nvPr/>
          </p:nvSpPr>
          <p:spPr>
            <a:xfrm>
              <a:off x="1445372" y="8678234"/>
              <a:ext cx="387795" cy="387795"/>
            </a:xfrm>
            <a:prstGeom prst="ellipse">
              <a:avLst/>
            </a:prstGeom>
            <a:ln w="1905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0" tIns="0" rIns="0" bIns="0" rtlCol="0" anchor="t"/>
            <a:lstStyle/>
            <a:p>
              <a:pPr algn="ctr" defTabSz="457200"/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 x 4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E9A460B-7140-4BA7-B272-5B2D6D4E3CDB}"/>
                </a:ext>
              </a:extLst>
            </p:cNvPr>
            <p:cNvCxnSpPr>
              <a:cxnSpLocks/>
              <a:stCxn id="15" idx="2"/>
              <a:endCxn id="16" idx="7"/>
            </p:cNvCxnSpPr>
            <p:nvPr/>
          </p:nvCxnSpPr>
          <p:spPr>
            <a:xfrm flipH="1">
              <a:off x="746496" y="8595957"/>
              <a:ext cx="183934" cy="139069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46C6DEAE-6023-434B-8AE4-BA75F19BD23C}"/>
                </a:ext>
              </a:extLst>
            </p:cNvPr>
            <p:cNvCxnSpPr>
              <a:cxnSpLocks/>
              <a:stCxn id="15" idx="6"/>
              <a:endCxn id="17" idx="1"/>
            </p:cNvCxnSpPr>
            <p:nvPr/>
          </p:nvCxnSpPr>
          <p:spPr>
            <a:xfrm>
              <a:off x="1318225" y="8595957"/>
              <a:ext cx="183938" cy="139069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43135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  <p:pic>
        <p:nvPicPr>
          <p:cNvPr id="18" name="Picture 17" descr="A close up of a sign&#10;&#10;Description generated with high confidence">
            <a:extLst>
              <a:ext uri="{FF2B5EF4-FFF2-40B4-BE49-F238E27FC236}">
                <a16:creationId xmlns:a16="http://schemas.microsoft.com/office/drawing/2014/main" id="{AF62330C-AB9B-43BE-82E4-98A7F5B9D6D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2140" y="6454317"/>
            <a:ext cx="1174025" cy="278902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1799305" y="272388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 defTabSz="457200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 defTabSz="457200"/>
            <a:endParaRPr lang="en-GB" sz="20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True or false? 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 part-whole model is an efficient way to calculate</a:t>
            </a: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35 x 4.</a:t>
            </a: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Use the part-whole model to work out the answer. </a:t>
            </a:r>
          </a:p>
          <a:p>
            <a:pPr algn="ctr" defTabSz="685800">
              <a:defRPr/>
            </a:pPr>
            <a:endParaRPr lang="en-GB" sz="20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algn="ctr" defTabSz="685800">
              <a:defRPr/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</a:t>
            </a:r>
          </a:p>
        </p:txBody>
      </p:sp>
      <p:sp>
        <p:nvSpPr>
          <p:cNvPr id="7" name="TextBox 8">
            <a:extLst>
              <a:ext uri="{FF2B5EF4-FFF2-40B4-BE49-F238E27FC236}">
                <a16:creationId xmlns:a16="http://schemas.microsoft.com/office/drawing/2014/main" id="{B632E459-9B27-4467-B89C-78410207B713}"/>
              </a:ext>
            </a:extLst>
          </p:cNvPr>
          <p:cNvSpPr txBox="1"/>
          <p:nvPr/>
        </p:nvSpPr>
        <p:spPr>
          <a:xfrm>
            <a:off x="1551815" y="6688628"/>
            <a:ext cx="1231337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GB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defTabSz="457200"/>
            <a:r>
              <a:rPr lang="en-GB" altLang="en-US" sz="500" b="1" dirty="0">
                <a:solidFill>
                  <a:prstClr val="black"/>
                </a:solidFill>
                <a:latin typeface="Century Gothic" panose="020B0502020202020204" pitchFamily="34" charset="0"/>
              </a:rPr>
              <a:t>© Classroom Secrets Limited 2018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DB8BE20-7E54-42D8-8AE7-783FD1EDBD18}"/>
              </a:ext>
            </a:extLst>
          </p:cNvPr>
          <p:cNvGrpSpPr/>
          <p:nvPr/>
        </p:nvGrpSpPr>
        <p:grpSpPr>
          <a:xfrm>
            <a:off x="3636048" y="2086089"/>
            <a:ext cx="4919904" cy="2325098"/>
            <a:chOff x="415492" y="8402059"/>
            <a:chExt cx="1417675" cy="66397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CD7FF11E-14E0-408D-B390-14656F7AFC0E}"/>
                </a:ext>
              </a:extLst>
            </p:cNvPr>
            <p:cNvSpPr/>
            <p:nvPr/>
          </p:nvSpPr>
          <p:spPr>
            <a:xfrm>
              <a:off x="930430" y="8402059"/>
              <a:ext cx="387795" cy="387795"/>
            </a:xfrm>
            <a:prstGeom prst="ellipse">
              <a:avLst/>
            </a:prstGeom>
            <a:ln w="1905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0" tIns="0" rIns="0" bIns="0" rtlCol="0" anchor="t"/>
            <a:lstStyle/>
            <a:p>
              <a:pPr algn="ctr" defTabSz="457200"/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35 x 4</a:t>
              </a:r>
            </a:p>
            <a:p>
              <a:pPr algn="ctr" defTabSz="457200"/>
              <a:r>
                <a:rPr lang="en-GB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140</a:t>
              </a: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5851505-7516-413E-8D19-81E6576D7D9C}"/>
                </a:ext>
              </a:extLst>
            </p:cNvPr>
            <p:cNvSpPr/>
            <p:nvPr/>
          </p:nvSpPr>
          <p:spPr>
            <a:xfrm>
              <a:off x="415492" y="8678234"/>
              <a:ext cx="387795" cy="387795"/>
            </a:xfrm>
            <a:prstGeom prst="ellipse">
              <a:avLst/>
            </a:prstGeom>
            <a:ln w="1905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0" tIns="0" rIns="0" bIns="0" rtlCol="0" anchor="t"/>
            <a:lstStyle/>
            <a:p>
              <a:pPr algn="ctr" defTabSz="457200"/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30 x 4</a:t>
              </a:r>
            </a:p>
            <a:p>
              <a:pPr algn="ctr" defTabSz="457200"/>
              <a:r>
                <a:rPr lang="en-GB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120</a:t>
              </a:r>
            </a:p>
            <a:p>
              <a:pPr algn="ctr" defTabSz="457200"/>
              <a:endParaRPr lang="en-GB" sz="2400" b="1" dirty="0">
                <a:solidFill>
                  <a:prstClr val="black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1308B3EE-9660-4DCC-9E62-23885E1E7F7E}"/>
                </a:ext>
              </a:extLst>
            </p:cNvPr>
            <p:cNvSpPr/>
            <p:nvPr/>
          </p:nvSpPr>
          <p:spPr>
            <a:xfrm>
              <a:off x="1445372" y="8678234"/>
              <a:ext cx="387795" cy="387795"/>
            </a:xfrm>
            <a:prstGeom prst="ellipse">
              <a:avLst/>
            </a:prstGeom>
            <a:ln w="19050"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lIns="0" tIns="0" rIns="0" bIns="0" rtlCol="0" anchor="t"/>
            <a:lstStyle/>
            <a:p>
              <a:pPr algn="ctr" defTabSz="457200"/>
              <a:r>
                <a:rPr lang="en-GB" sz="2400" b="1" dirty="0">
                  <a:solidFill>
                    <a:prstClr val="black"/>
                  </a:solidFill>
                  <a:latin typeface="Century Gothic" panose="020B0502020202020204" pitchFamily="34" charset="0"/>
                </a:rPr>
                <a:t>5 x 4</a:t>
              </a:r>
            </a:p>
            <a:p>
              <a:pPr algn="ctr" defTabSz="457200"/>
              <a:r>
                <a:rPr lang="en-GB" sz="24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20</a:t>
              </a:r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E9A460B-7140-4BA7-B272-5B2D6D4E3CDB}"/>
                </a:ext>
              </a:extLst>
            </p:cNvPr>
            <p:cNvCxnSpPr>
              <a:cxnSpLocks/>
              <a:stCxn id="15" idx="2"/>
              <a:endCxn id="16" idx="7"/>
            </p:cNvCxnSpPr>
            <p:nvPr/>
          </p:nvCxnSpPr>
          <p:spPr>
            <a:xfrm flipH="1">
              <a:off x="746496" y="8595957"/>
              <a:ext cx="183934" cy="139069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46C6DEAE-6023-434B-8AE4-BA75F19BD23C}"/>
                </a:ext>
              </a:extLst>
            </p:cNvPr>
            <p:cNvCxnSpPr>
              <a:cxnSpLocks/>
              <a:stCxn id="15" idx="6"/>
              <a:endCxn id="17" idx="1"/>
            </p:cNvCxnSpPr>
            <p:nvPr/>
          </p:nvCxnSpPr>
          <p:spPr>
            <a:xfrm>
              <a:off x="1318225" y="8595957"/>
              <a:ext cx="183938" cy="139069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27040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5557735"/>
              </p:ext>
            </p:extLst>
          </p:nvPr>
        </p:nvGraphicFramePr>
        <p:xfrm>
          <a:off x="1500568" y="201119"/>
          <a:ext cx="10358844" cy="73162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217022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pictorial representation and the calculation.</a:t>
                      </a:r>
                      <a:endParaRPr lang="en-GB" sz="16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pictorial representation and the calculation.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pictorial representation and the calculation.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415246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531222">
                <a:tc>
                  <a:txBody>
                    <a:bodyPr/>
                    <a:lstStyle/>
                    <a:p>
                      <a:r>
                        <a:rPr lang="en-GB" sz="1600" u="sng" dirty="0" smtClean="0"/>
                        <a:t>Complete</a:t>
                      </a:r>
                      <a:r>
                        <a:rPr lang="en-GB" sz="1600" u="sng" baseline="0" dirty="0" smtClean="0"/>
                        <a:t> the </a:t>
                      </a:r>
                      <a:r>
                        <a:rPr lang="en-GB" sz="1600" u="sng" baseline="0" dirty="0" err="1" smtClean="0"/>
                        <a:t>numberline</a:t>
                      </a:r>
                      <a:r>
                        <a:rPr lang="en-GB" sz="1600" u="sng" baseline="0" dirty="0" smtClean="0"/>
                        <a:t> to work out the answer to 41 x 2</a:t>
                      </a:r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Complete</a:t>
                      </a:r>
                      <a:r>
                        <a:rPr lang="en-GB" sz="1600" u="sng" baseline="0" dirty="0" smtClean="0"/>
                        <a:t> the </a:t>
                      </a:r>
                      <a:r>
                        <a:rPr lang="en-GB" sz="1600" u="sng" baseline="0" dirty="0" err="1" smtClean="0"/>
                        <a:t>numberline</a:t>
                      </a:r>
                      <a:r>
                        <a:rPr lang="en-GB" sz="1600" u="sng" baseline="0" dirty="0" smtClean="0"/>
                        <a:t> to work out the answer to 46 x 4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Complete</a:t>
                      </a:r>
                      <a:r>
                        <a:rPr lang="en-GB" sz="1600" u="sng" baseline="0" dirty="0" smtClean="0"/>
                        <a:t> the calculation and match to the </a:t>
                      </a:r>
                      <a:r>
                        <a:rPr lang="en-GB" sz="1600" u="sng" baseline="0" dirty="0" smtClean="0"/>
                        <a:t>answer to 46 x 7.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1288868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456425">
                <a:tc>
                  <a:txBody>
                    <a:bodyPr/>
                    <a:lstStyle/>
                    <a:p>
                      <a:r>
                        <a:rPr lang="en-GB" sz="1600" b="0" u="sng" dirty="0" smtClean="0">
                          <a:latin typeface="+mn-lt"/>
                        </a:rPr>
                        <a:t>True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or false? A part-whole model is an efficient way to calculate 13 x 5</a:t>
                      </a:r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latin typeface="+mn-lt"/>
                        </a:rPr>
                        <a:t>True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or false? A part-whole model is an efficient way to calculate 18 x 5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latin typeface="+mn-lt"/>
                        </a:rPr>
                        <a:t>True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or false? A part-whole model is an efficient way to calculate 47 x 5.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36398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8095" y="249937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1888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00985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00568" y="1497076"/>
            <a:ext cx="3493610" cy="153066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87682" y="3827122"/>
            <a:ext cx="3508194" cy="12768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70397" y="5759397"/>
            <a:ext cx="3525480" cy="109860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963681" y="1500412"/>
            <a:ext cx="3432617" cy="147361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78558" y="3827122"/>
            <a:ext cx="3403481" cy="12589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78558" y="5797396"/>
            <a:ext cx="3403481" cy="104606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17105" y="1518435"/>
            <a:ext cx="3387062" cy="1451695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98335" y="3827122"/>
            <a:ext cx="3392947" cy="12589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98335" y="5795726"/>
            <a:ext cx="3305832" cy="106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06040" y="762000"/>
            <a:ext cx="8945880" cy="582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69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54177" y="1356360"/>
            <a:ext cx="9099623" cy="518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3640" y="1335648"/>
            <a:ext cx="9144000" cy="5248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58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9712979" y="4842126"/>
            <a:ext cx="2216261" cy="1818289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/>
        </p:nvSpPr>
        <p:spPr>
          <a:xfrm rot="16200000">
            <a:off x="-2334854" y="2967336"/>
            <a:ext cx="68580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2700">
                  <a:solidFill>
                    <a:srgbClr val="9EBE55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9EBE55"/>
                  </a:fgClr>
                  <a:bgClr>
                    <a:srgbClr val="9EBE55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9EBE55">
                      <a:lumMod val="50000"/>
                    </a:srgbClr>
                  </a:innerShdw>
                </a:effectLst>
                <a:uLnTx/>
                <a:uFillTx/>
                <a:latin typeface="Berlin Sans FB"/>
                <a:ea typeface="+mn-ea"/>
                <a:cs typeface="+mn-cs"/>
              </a:rPr>
              <a:t>Intelligent Practice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80219" y="23666"/>
            <a:ext cx="9611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							                           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0" name="SMARTInkShape-49"/>
          <p:cNvSpPr/>
          <p:nvPr>
            <p:custDataLst>
              <p:tags r:id="rId1"/>
            </p:custDataLst>
          </p:nvPr>
        </p:nvSpPr>
        <p:spPr>
          <a:xfrm>
            <a:off x="5065121" y="4714875"/>
            <a:ext cx="30755" cy="1"/>
          </a:xfrm>
          <a:custGeom>
            <a:avLst/>
            <a:gdLst/>
            <a:ahLst/>
            <a:cxnLst/>
            <a:rect l="0" t="0" r="0" b="0"/>
            <a:pathLst>
              <a:path w="30755" h="1">
                <a:moveTo>
                  <a:pt x="30754" y="0"/>
                </a:moveTo>
                <a:lnTo>
                  <a:pt x="30754" y="0"/>
                </a:lnTo>
                <a:lnTo>
                  <a:pt x="0" y="0"/>
                </a:lnTo>
                <a:lnTo>
                  <a:pt x="15974" y="0"/>
                </a:lnTo>
                <a:lnTo>
                  <a:pt x="6942" y="0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sp>
        <p:nvSpPr>
          <p:cNvPr id="21" name="SMARTInkShape-50"/>
          <p:cNvSpPr/>
          <p:nvPr>
            <p:custDataLst>
              <p:tags r:id="rId2"/>
            </p:custDataLst>
          </p:nvPr>
        </p:nvSpPr>
        <p:spPr>
          <a:xfrm>
            <a:off x="5965030" y="4643438"/>
            <a:ext cx="11909" cy="11907"/>
          </a:xfrm>
          <a:custGeom>
            <a:avLst/>
            <a:gdLst/>
            <a:ahLst/>
            <a:cxnLst/>
            <a:rect l="0" t="0" r="0" b="0"/>
            <a:pathLst>
              <a:path w="11909" h="11907">
                <a:moveTo>
                  <a:pt x="11908" y="0"/>
                </a:moveTo>
                <a:lnTo>
                  <a:pt x="11908" y="0"/>
                </a:lnTo>
                <a:lnTo>
                  <a:pt x="0" y="11906"/>
                </a:lnTo>
              </a:path>
            </a:pathLst>
          </a:custGeom>
          <a:ln w="19050"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grpSp>
        <p:nvGrpSpPr>
          <p:cNvPr id="24" name="SMARTInkShape-Group40"/>
          <p:cNvGrpSpPr/>
          <p:nvPr/>
        </p:nvGrpSpPr>
        <p:grpSpPr>
          <a:xfrm>
            <a:off x="11025188" y="7989094"/>
            <a:ext cx="178594" cy="1"/>
            <a:chOff x="11025188" y="7989094"/>
            <a:chExt cx="178594" cy="1"/>
          </a:xfrm>
        </p:grpSpPr>
        <p:sp>
          <p:nvSpPr>
            <p:cNvPr id="22" name="SMARTInkShape-51"/>
            <p:cNvSpPr/>
            <p:nvPr>
              <p:custDataLst>
                <p:tags r:id="rId3"/>
              </p:custDataLst>
            </p:nvPr>
          </p:nvSpPr>
          <p:spPr>
            <a:xfrm>
              <a:off x="11025188" y="7989094"/>
              <a:ext cx="11907" cy="1"/>
            </a:xfrm>
            <a:custGeom>
              <a:avLst/>
              <a:gdLst/>
              <a:ahLst/>
              <a:cxnLst/>
              <a:rect l="0" t="0" r="0" b="0"/>
              <a:pathLst>
                <a:path w="11907" h="1">
                  <a:moveTo>
                    <a:pt x="0" y="0"/>
                  </a:moveTo>
                  <a:lnTo>
                    <a:pt x="0" y="0"/>
                  </a:lnTo>
                  <a:lnTo>
                    <a:pt x="11906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  <p:sp>
          <p:nvSpPr>
            <p:cNvPr id="23" name="SMARTInkShape-52"/>
            <p:cNvSpPr/>
            <p:nvPr>
              <p:custDataLst>
                <p:tags r:id="rId4"/>
              </p:custDataLst>
            </p:nvPr>
          </p:nvSpPr>
          <p:spPr>
            <a:xfrm>
              <a:off x="11156156" y="7989094"/>
              <a:ext cx="47626" cy="1"/>
            </a:xfrm>
            <a:custGeom>
              <a:avLst/>
              <a:gdLst/>
              <a:ahLst/>
              <a:cxnLst/>
              <a:rect l="0" t="0" r="0" b="0"/>
              <a:pathLst>
                <a:path w="47626" h="1">
                  <a:moveTo>
                    <a:pt x="0" y="0"/>
                  </a:moveTo>
                  <a:lnTo>
                    <a:pt x="0" y="0"/>
                  </a:lnTo>
                  <a:lnTo>
                    <a:pt x="47625" y="0"/>
                  </a:lnTo>
                </a:path>
              </a:pathLst>
            </a:custGeom>
            <a:ln w="19050">
              <a:solidFill>
                <a:srgbClr val="0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endParaRPr>
            </a:p>
          </p:txBody>
        </p:sp>
      </p:grp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0371021"/>
              </p:ext>
            </p:extLst>
          </p:nvPr>
        </p:nvGraphicFramePr>
        <p:xfrm>
          <a:off x="1500568" y="201119"/>
          <a:ext cx="10358844" cy="64892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52948">
                  <a:extLst>
                    <a:ext uri="{9D8B030D-6E8A-4147-A177-3AD203B41FA5}">
                      <a16:colId xmlns:a16="http://schemas.microsoft.com/office/drawing/2014/main" val="3451723844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857957056"/>
                    </a:ext>
                  </a:extLst>
                </a:gridCol>
                <a:gridCol w="3452948">
                  <a:extLst>
                    <a:ext uri="{9D8B030D-6E8A-4147-A177-3AD203B41FA5}">
                      <a16:colId xmlns:a16="http://schemas.microsoft.com/office/drawing/2014/main" val="2403945842"/>
                    </a:ext>
                  </a:extLst>
                </a:gridCol>
              </a:tblGrid>
              <a:tr h="1217022">
                <a:tc>
                  <a:txBody>
                    <a:bodyPr/>
                    <a:lstStyle/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pictorial representation and the calculation.</a:t>
                      </a:r>
                      <a:endParaRPr lang="en-GB" sz="1600" b="0" u="sng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pictorial representation and the calculation.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solidFill>
                            <a:schemeClr val="tx1"/>
                          </a:solidFill>
                        </a:rPr>
                        <a:t>Complete</a:t>
                      </a:r>
                      <a:r>
                        <a:rPr lang="en-GB" sz="1600" b="0" u="sng" baseline="0" dirty="0" smtClean="0">
                          <a:solidFill>
                            <a:schemeClr val="tx1"/>
                          </a:solidFill>
                        </a:rPr>
                        <a:t> the pictorial representation and the calculation.</a:t>
                      </a:r>
                      <a:endParaRPr lang="en-GB" sz="1600" b="0" u="sng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6943785"/>
                  </a:ext>
                </a:extLst>
              </a:tr>
              <a:tr h="11400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15 x 5 = 75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42 x 4 = 168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26 x 5 = 130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0994940"/>
                  </a:ext>
                </a:extLst>
              </a:tr>
              <a:tr h="531222">
                <a:tc>
                  <a:txBody>
                    <a:bodyPr/>
                    <a:lstStyle/>
                    <a:p>
                      <a:r>
                        <a:rPr lang="en-GB" sz="1600" u="sng" dirty="0" smtClean="0"/>
                        <a:t>Complete</a:t>
                      </a:r>
                      <a:r>
                        <a:rPr lang="en-GB" sz="1600" u="sng" baseline="0" dirty="0" smtClean="0"/>
                        <a:t> the </a:t>
                      </a:r>
                      <a:r>
                        <a:rPr lang="en-GB" sz="1600" u="sng" baseline="0" dirty="0" err="1" smtClean="0"/>
                        <a:t>numberline</a:t>
                      </a:r>
                      <a:r>
                        <a:rPr lang="en-GB" sz="1600" u="sng" baseline="0" dirty="0" smtClean="0"/>
                        <a:t> to work out the answer to 41 x 2</a:t>
                      </a:r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Complete</a:t>
                      </a:r>
                      <a:r>
                        <a:rPr lang="en-GB" sz="1600" u="sng" baseline="0" dirty="0" smtClean="0"/>
                        <a:t> the </a:t>
                      </a:r>
                      <a:r>
                        <a:rPr lang="en-GB" sz="1600" u="sng" baseline="0" dirty="0" err="1" smtClean="0"/>
                        <a:t>numberline</a:t>
                      </a:r>
                      <a:r>
                        <a:rPr lang="en-GB" sz="1600" u="sng" baseline="0" dirty="0" smtClean="0"/>
                        <a:t> to work out the answer to 46 x 4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u="sng" dirty="0" smtClean="0"/>
                        <a:t>Complete</a:t>
                      </a:r>
                      <a:r>
                        <a:rPr lang="en-GB" sz="1600" u="sng" baseline="0" dirty="0" smtClean="0"/>
                        <a:t> the calculation and match to the </a:t>
                      </a:r>
                      <a:r>
                        <a:rPr lang="en-GB" sz="1600" u="sng" baseline="0" dirty="0" smtClean="0"/>
                        <a:t>answer to 46 x 7.</a:t>
                      </a:r>
                      <a:endParaRPr lang="en-GB" sz="1600" u="sng" dirty="0" smtClean="0"/>
                    </a:p>
                    <a:p>
                      <a:endParaRPr lang="en-GB" sz="1600" u="sng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9268872"/>
                  </a:ext>
                </a:extLst>
              </a:tr>
              <a:tr h="9723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41 x 2 = 82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46 x 4 = 184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46 x 7 = 322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3429490"/>
                  </a:ext>
                </a:extLst>
              </a:tr>
              <a:tr h="792480">
                <a:tc>
                  <a:txBody>
                    <a:bodyPr/>
                    <a:lstStyle/>
                    <a:p>
                      <a:r>
                        <a:rPr lang="en-GB" sz="1600" b="0" u="sng" dirty="0" smtClean="0">
                          <a:latin typeface="+mn-lt"/>
                        </a:rPr>
                        <a:t>True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or false? A part-whole model is an efficient way to calculate 13 x 5</a:t>
                      </a:r>
                      <a:endParaRPr lang="en-GB" sz="1600" b="0" u="sng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latin typeface="+mn-lt"/>
                        </a:rPr>
                        <a:t>True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or false? A part-whole model is an efficient way to calculate 18 x 5</a:t>
                      </a:r>
                      <a:endParaRPr lang="en-GB" sz="1600" b="0" u="sng" dirty="0" smtClean="0">
                        <a:latin typeface="+mn-lt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0" u="sng" dirty="0" smtClean="0">
                        <a:latin typeface="+mn-lt"/>
                      </a:endParaRPr>
                    </a:p>
                    <a:p>
                      <a:endParaRPr lang="en-GB" sz="1600" b="0" u="sn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u="sng" dirty="0" smtClean="0">
                          <a:latin typeface="+mn-lt"/>
                        </a:rPr>
                        <a:t>True</a:t>
                      </a:r>
                      <a:r>
                        <a:rPr lang="en-GB" sz="1600" b="0" u="sng" baseline="0" dirty="0" smtClean="0">
                          <a:latin typeface="+mn-lt"/>
                        </a:rPr>
                        <a:t> or false? A part-whole model is an efficient way to calculate 47 x 5.</a:t>
                      </a:r>
                      <a:endParaRPr lang="en-GB" sz="1600" b="0" u="sng" dirty="0" smtClean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0668811"/>
                  </a:ext>
                </a:extLst>
              </a:tr>
              <a:tr h="10363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True, but allow for varied opinion. 13 x 5 = 65</a:t>
                      </a:r>
                      <a:r>
                        <a:rPr lang="en-GB" sz="1800" b="0" i="0" u="none" strike="noStrike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True, but allow for varied opinion. 18 x 5 = 90	</a:t>
                      </a:r>
                    </a:p>
                    <a:p>
                      <a:endParaRPr lang="en-GB" sz="20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kern="1200" baseline="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True, but allow for varied opinion. 47 x 5 = 235	</a:t>
                      </a:r>
                    </a:p>
                    <a:p>
                      <a:endParaRPr lang="en-GB" sz="2000" b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7135367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68095" y="249937"/>
            <a:ext cx="506062" cy="54589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9422" y="218888"/>
            <a:ext cx="506062" cy="5458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5484" y="200985"/>
            <a:ext cx="506062" cy="5458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82039" y="261256"/>
            <a:ext cx="506062" cy="5458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4400" y="261255"/>
            <a:ext cx="506062" cy="54589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506446" y="261254"/>
            <a:ext cx="506062" cy="545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911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  <a:lumOff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834" y="-287103"/>
            <a:ext cx="5836821" cy="1981372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75560" y="609600"/>
            <a:ext cx="9052560" cy="597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92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8245" y="-83989"/>
            <a:ext cx="4780618" cy="15475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96" y="5570225"/>
            <a:ext cx="1261981" cy="97544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400" y="1463522"/>
            <a:ext cx="9052559" cy="5082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50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Picture 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289" y="5608860"/>
            <a:ext cx="1261981" cy="9754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9809" y="4229747"/>
            <a:ext cx="8370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35842" name="Picture 2" descr="Header, Dive, Dive In, Water, Jump, Symbol, Sign, Ic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134" y="451119"/>
            <a:ext cx="1096328" cy="109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 useBgFill="1">
        <p:nvSpPr>
          <p:cNvPr id="2" name="TextBox 1"/>
          <p:cNvSpPr txBox="1"/>
          <p:nvPr/>
        </p:nvSpPr>
        <p:spPr>
          <a:xfrm>
            <a:off x="2256270" y="689317"/>
            <a:ext cx="6156210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Berlin Sans FB"/>
                <a:ea typeface="+mn-ea"/>
                <a:cs typeface="+mn-cs"/>
              </a:rPr>
              <a:t>DIVE DEEPER 3</a:t>
            </a: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erlin Sans FB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8880" y="1335649"/>
            <a:ext cx="9159240" cy="524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84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0B082E"/>
      </a:dk2>
      <a:lt2>
        <a:srgbClr val="F3F3F2"/>
      </a:lt2>
      <a:accent1>
        <a:srgbClr val="62B4C6"/>
      </a:accent1>
      <a:accent2>
        <a:srgbClr val="1B376E"/>
      </a:accent2>
      <a:accent3>
        <a:srgbClr val="9EBE55"/>
      </a:accent3>
      <a:accent4>
        <a:srgbClr val="C65E5E"/>
      </a:accent4>
      <a:accent5>
        <a:srgbClr val="D3BA55"/>
      </a:accent5>
      <a:accent6>
        <a:srgbClr val="96648A"/>
      </a:accent6>
      <a:hlink>
        <a:srgbClr val="62B4C6"/>
      </a:hlink>
      <a:folHlink>
        <a:srgbClr val="96648A"/>
      </a:folHlink>
    </a:clrScheme>
    <a:fontScheme name="Custom 1">
      <a:majorFont>
        <a:latin typeface="Berlin Sans FB"/>
        <a:ea typeface=""/>
        <a:cs typeface=""/>
      </a:majorFont>
      <a:minorFont>
        <a:latin typeface="Berlin Sans FB"/>
        <a:ea typeface=""/>
        <a:cs typeface="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FFFF00"/>
        </a:solidFill>
        <a:ln w="38100">
          <a:solidFill>
            <a:srgbClr val="FFFF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Badge" id="{71A07785-5930-41D4-9A83-E23602B48E98}" vid="{D71F8F05-6246-47AF-9E68-E57F6C93F792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Custom 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0563C1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971</Words>
  <Application>Microsoft Office PowerPoint</Application>
  <PresentationFormat>Widescreen</PresentationFormat>
  <Paragraphs>390</Paragraphs>
  <Slides>23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Arial</vt:lpstr>
      <vt:lpstr>Bariol</vt:lpstr>
      <vt:lpstr>Berlin Sans FB</vt:lpstr>
      <vt:lpstr>Calibri</vt:lpstr>
      <vt:lpstr>Calibri Light</vt:lpstr>
      <vt:lpstr>Century Gothic</vt:lpstr>
      <vt:lpstr>Gill Sans MT</vt:lpstr>
      <vt:lpstr>Badge</vt:lpstr>
      <vt:lpstr>Office Theme</vt:lpstr>
      <vt:lpstr>1_Office Theme</vt:lpstr>
      <vt:lpstr>PowerPoint Presentation</vt:lpstr>
      <vt:lpstr>L.O.  - to use written methods to solve 2 digits x 1 digit  </vt:lpstr>
      <vt:lpstr>Recall:  </vt:lpstr>
      <vt:lpstr>Recall:  </vt:lpstr>
      <vt:lpstr>GUIDED PRACTICE: 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Langold-Dyscarr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Thompson</dc:creator>
  <cp:lastModifiedBy>Sarah Thompson</cp:lastModifiedBy>
  <cp:revision>40</cp:revision>
  <cp:lastPrinted>2021-01-17T16:34:15Z</cp:lastPrinted>
  <dcterms:created xsi:type="dcterms:W3CDTF">2020-08-21T17:24:32Z</dcterms:created>
  <dcterms:modified xsi:type="dcterms:W3CDTF">2021-01-17T18:13:18Z</dcterms:modified>
</cp:coreProperties>
</file>