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56" r:id="rId17"/>
  </p:sldIdLst>
  <p:sldSz cx="12192000" cy="6858000"/>
  <p:notesSz cx="6858000" cy="99456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8F9F3F-B7DC-404D-89D4-5C2DAD319342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44500" y="1243013"/>
            <a:ext cx="59690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0CB01F-2F38-43E3-B698-CB2DED0B98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6818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0CB01F-2F38-43E3-B698-CB2DED0B986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3038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0CB01F-2F38-43E3-B698-CB2DED0B986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716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0CB01F-2F38-43E3-B698-CB2DED0B986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68741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0CB01F-2F38-43E3-B698-CB2DED0B986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3728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0CB01F-2F38-43E3-B698-CB2DED0B986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0235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0CB01F-2F38-43E3-B698-CB2DED0B986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0358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0CB01F-2F38-43E3-B698-CB2DED0B986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49506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0CB01F-2F38-43E3-B698-CB2DED0B986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4932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0CB01F-2F38-43E3-B698-CB2DED0B986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8268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0CB01F-2F38-43E3-B698-CB2DED0B986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9575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0CB01F-2F38-43E3-B698-CB2DED0B986C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905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0CB01F-2F38-43E3-B698-CB2DED0B986C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7083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0CB01F-2F38-43E3-B698-CB2DED0B986C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7557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0CB01F-2F38-43E3-B698-CB2DED0B986C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753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0CB01F-2F38-43E3-B698-CB2DED0B986C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0431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0CB01F-2F38-43E3-B698-CB2DED0B986C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8395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2809-71B0-4FAA-8729-897DB494E03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D501F-7AE0-4E10-AF8F-998C70868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0160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2809-71B0-4FAA-8729-897DB494E03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D501F-7AE0-4E10-AF8F-998C70868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6421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2809-71B0-4FAA-8729-897DB494E03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D501F-7AE0-4E10-AF8F-998C70868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083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2809-71B0-4FAA-8729-897DB494E03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D501F-7AE0-4E10-AF8F-998C70868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282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2809-71B0-4FAA-8729-897DB494E03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D501F-7AE0-4E10-AF8F-998C70868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522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2809-71B0-4FAA-8729-897DB494E03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D501F-7AE0-4E10-AF8F-998C70868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48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2809-71B0-4FAA-8729-897DB494E03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D501F-7AE0-4E10-AF8F-998C70868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455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2809-71B0-4FAA-8729-897DB494E03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D501F-7AE0-4E10-AF8F-998C70868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953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2809-71B0-4FAA-8729-897DB494E03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D501F-7AE0-4E10-AF8F-998C70868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65351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2809-71B0-4FAA-8729-897DB494E03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D501F-7AE0-4E10-AF8F-998C70868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198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2809-71B0-4FAA-8729-897DB494E03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D501F-7AE0-4E10-AF8F-998C70868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1093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2809-71B0-4FAA-8729-897DB494E03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D501F-7AE0-4E10-AF8F-998C7086877D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251003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2809-71B0-4FAA-8729-897DB494E03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D501F-7AE0-4E10-AF8F-998C70868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7200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2809-71B0-4FAA-8729-897DB494E03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D501F-7AE0-4E10-AF8F-998C70868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90399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2809-71B0-4FAA-8729-897DB494E03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D501F-7AE0-4E10-AF8F-998C70868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8358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2809-71B0-4FAA-8729-897DB494E03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D501F-7AE0-4E10-AF8F-998C70868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519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22809-71B0-4FAA-8729-897DB494E03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D501F-7AE0-4E10-AF8F-998C70868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78784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2E022809-71B0-4FAA-8729-897DB494E035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AD501F-7AE0-4E10-AF8F-998C70868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8510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780" y="913249"/>
            <a:ext cx="5477039" cy="48726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0546" y="924890"/>
            <a:ext cx="5755118" cy="4861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933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0553" y="1300162"/>
            <a:ext cx="6011424" cy="4224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5143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7794" y="1421524"/>
            <a:ext cx="6164317" cy="4351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105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2689" y="1165689"/>
            <a:ext cx="6705107" cy="4687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5147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4221" y="1223193"/>
            <a:ext cx="6641059" cy="4649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1925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4731" y="1204040"/>
            <a:ext cx="6352518" cy="4514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1216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5035" y="1103466"/>
            <a:ext cx="6611499" cy="4699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7401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6566" y="1312240"/>
            <a:ext cx="6575041" cy="4565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0902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6773" y="1221983"/>
            <a:ext cx="6238875" cy="4374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1307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5242" y="1219201"/>
            <a:ext cx="6727934" cy="476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4152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1159" y="1319416"/>
            <a:ext cx="6187144" cy="4356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1684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5338" y="1137474"/>
            <a:ext cx="6826469" cy="4743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2555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6567" y="1192649"/>
            <a:ext cx="6736638" cy="4783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6260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0083" y="4048616"/>
            <a:ext cx="6771829" cy="218401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3849" y="620602"/>
            <a:ext cx="8839200" cy="2905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6850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7090" y="84126"/>
            <a:ext cx="4935592" cy="6629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2890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740" y="405141"/>
            <a:ext cx="4458485" cy="601668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7987" y="519683"/>
            <a:ext cx="5117061" cy="6338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898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1719</TotalTime>
  <Words>16</Words>
  <Application>Microsoft Office PowerPoint</Application>
  <PresentationFormat>Widescreen</PresentationFormat>
  <Paragraphs>16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Century Gothic</vt:lpstr>
      <vt:lpstr>Wingdings 3</vt:lpstr>
      <vt:lpstr>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Dunham-On-Trent Primary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 Bradford</dc:creator>
  <cp:lastModifiedBy>G Bradford</cp:lastModifiedBy>
  <cp:revision>4</cp:revision>
  <cp:lastPrinted>2021-01-27T12:15:23Z</cp:lastPrinted>
  <dcterms:created xsi:type="dcterms:W3CDTF">2021-01-23T11:54:55Z</dcterms:created>
  <dcterms:modified xsi:type="dcterms:W3CDTF">2021-01-27T15:33:45Z</dcterms:modified>
</cp:coreProperties>
</file>