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34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898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267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972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471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73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607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391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061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015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1962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003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0800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4984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128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727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75122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89104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83635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5299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3343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16784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797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CF000-5FDA-4D78-B5E8-C4001591E795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8DCAA30-53EF-4F45-BE54-688561E9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997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  <p:sldLayoutId id="2147483695" r:id="rId18"/>
    <p:sldLayoutId id="2147483696" r:id="rId19"/>
    <p:sldLayoutId id="2147483697" r:id="rId20"/>
    <p:sldLayoutId id="2147483698" r:id="rId21"/>
    <p:sldLayoutId id="2147483699" r:id="rId22"/>
    <p:sldLayoutId id="2147483700" r:id="rId23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3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4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5.xml"/><Relationship Id="rId6" Type="http://schemas.openxmlformats.org/officeDocument/2006/relationships/image" Target="../media/image72.png"/><Relationship Id="rId11" Type="http://schemas.openxmlformats.org/officeDocument/2006/relationships/image" Target="../media/image3.png"/><Relationship Id="rId5" Type="http://schemas.openxmlformats.org/officeDocument/2006/relationships/image" Target="../media/image7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6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image" Target="../media/image18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5" Type="http://schemas.openxmlformats.org/officeDocument/2006/relationships/image" Target="../media/image20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80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ln w="76200"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L.O. To multiply a fractions by fraction</a:t>
            </a:r>
            <a:endParaRPr lang="en-GB" sz="3200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Some will even find different ways to complete a calculation</a:t>
            </a:r>
          </a:p>
          <a:p>
            <a:r>
              <a:rPr lang="en-GB" sz="2800" dirty="0"/>
              <a:t>S</a:t>
            </a:r>
            <a:r>
              <a:rPr lang="en-GB" sz="2800" dirty="0" smtClean="0"/>
              <a:t>ome find missing numerators and denominators</a:t>
            </a:r>
          </a:p>
          <a:p>
            <a:r>
              <a:rPr lang="en-GB" sz="2800" dirty="0" smtClean="0"/>
              <a:t>Most- multiply a mixed number by a mixed number</a:t>
            </a:r>
          </a:p>
          <a:p>
            <a:r>
              <a:rPr lang="en-GB" sz="2800" dirty="0" smtClean="0"/>
              <a:t>All- multiply a fraction by a fraction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1935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Guided Practice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9006" y="1930400"/>
            <a:ext cx="6939776" cy="387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101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06878" y="388883"/>
            <a:ext cx="8335604" cy="581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13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632363" y="768003"/>
          <a:ext cx="6511637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1637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407770" y="2477507"/>
                <a:ext cx="4960820" cy="12379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Sally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the chocolate bar.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7770" y="2477507"/>
                <a:ext cx="4960820" cy="1237903"/>
              </a:xfrm>
              <a:prstGeom prst="rect">
                <a:avLst/>
              </a:prstGeom>
              <a:blipFill>
                <a:blip r:embed="rId2"/>
                <a:stretch>
                  <a:fillRect r="-2211" b="-133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535381" y="3627434"/>
                <a:ext cx="6830291" cy="20996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She then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what is left.</a:t>
                </a:r>
              </a:p>
              <a:p>
                <a:pPr algn="ctr"/>
                <a:endParaRPr lang="en-GB" sz="2800" dirty="0"/>
              </a:p>
              <a:p>
                <a:pPr algn="ctr"/>
                <a:r>
                  <a:rPr lang="en-GB" sz="2800" dirty="0"/>
                  <a:t>As a fraction, how much of the chocolate bar is left?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5381" y="3627434"/>
                <a:ext cx="6830291" cy="2099677"/>
              </a:xfrm>
              <a:prstGeom prst="rect">
                <a:avLst/>
              </a:prstGeom>
              <a:blipFill>
                <a:blip r:embed="rId3"/>
                <a:stretch>
                  <a:fillRect l="-1429" r="-2946" b="-7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7881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410691" y="676563"/>
          <a:ext cx="6511637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1637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192911" y="2897921"/>
                <a:ext cx="4947191" cy="12379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Sally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the chocolate bar.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2911" y="2897921"/>
                <a:ext cx="4947191" cy="1237903"/>
              </a:xfrm>
              <a:prstGeom prst="rect">
                <a:avLst/>
              </a:prstGeom>
              <a:blipFill>
                <a:blip r:embed="rId3"/>
                <a:stretch>
                  <a:fillRect l="-123" r="-2343" b="-133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410688" y="676563"/>
          <a:ext cx="6511638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5819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  <a:gridCol w="3255819">
                  <a:extLst>
                    <a:ext uri="{9D8B030D-6E8A-4147-A177-3AD203B41FA5}">
                      <a16:colId xmlns:a16="http://schemas.microsoft.com/office/drawing/2014/main" val="2538458305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313709" y="4159449"/>
                <a:ext cx="6830291" cy="20996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She then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what is left.</a:t>
                </a:r>
              </a:p>
              <a:p>
                <a:pPr algn="ctr"/>
                <a:endParaRPr lang="en-GB" sz="2800" dirty="0"/>
              </a:p>
              <a:p>
                <a:pPr algn="ctr"/>
                <a:r>
                  <a:rPr lang="en-GB" sz="2800" dirty="0"/>
                  <a:t>As a fraction, how much of the chocolate bar is left?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3709" y="4159449"/>
                <a:ext cx="6830291" cy="2099677"/>
              </a:xfrm>
              <a:prstGeom prst="rect">
                <a:avLst/>
              </a:prstGeom>
              <a:blipFill>
                <a:blip r:embed="rId4"/>
                <a:stretch>
                  <a:fillRect l="-1429" r="-2946" b="-72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2410688" y="676563"/>
          <a:ext cx="6511639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7910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  <a:gridCol w="1627910">
                  <a:extLst>
                    <a:ext uri="{9D8B030D-6E8A-4147-A177-3AD203B41FA5}">
                      <a16:colId xmlns:a16="http://schemas.microsoft.com/office/drawing/2014/main" val="2660512312"/>
                    </a:ext>
                  </a:extLst>
                </a:gridCol>
                <a:gridCol w="3255819">
                  <a:extLst>
                    <a:ext uri="{9D8B030D-6E8A-4147-A177-3AD203B41FA5}">
                      <a16:colId xmlns:a16="http://schemas.microsoft.com/office/drawing/2014/main" val="2538458305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2410690" y="676563"/>
          <a:ext cx="6511640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7910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  <a:gridCol w="1627910">
                  <a:extLst>
                    <a:ext uri="{9D8B030D-6E8A-4147-A177-3AD203B41FA5}">
                      <a16:colId xmlns:a16="http://schemas.microsoft.com/office/drawing/2014/main" val="2660512312"/>
                    </a:ext>
                  </a:extLst>
                </a:gridCol>
                <a:gridCol w="1627910">
                  <a:extLst>
                    <a:ext uri="{9D8B030D-6E8A-4147-A177-3AD203B41FA5}">
                      <a16:colId xmlns:a16="http://schemas.microsoft.com/office/drawing/2014/main" val="2538458305"/>
                    </a:ext>
                  </a:extLst>
                </a:gridCol>
                <a:gridCol w="1627910">
                  <a:extLst>
                    <a:ext uri="{9D8B030D-6E8A-4147-A177-3AD203B41FA5}">
                      <a16:colId xmlns:a16="http://schemas.microsoft.com/office/drawing/2014/main" val="3210663247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04458" y="1968027"/>
                <a:ext cx="1108364" cy="8034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4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4458" y="1968027"/>
                <a:ext cx="1108364" cy="80349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7804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2410691" y="676563"/>
          <a:ext cx="6511637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1637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410688" y="676563"/>
          <a:ext cx="6511638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5819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  <a:gridCol w="3255819">
                  <a:extLst>
                    <a:ext uri="{9D8B030D-6E8A-4147-A177-3AD203B41FA5}">
                      <a16:colId xmlns:a16="http://schemas.microsoft.com/office/drawing/2014/main" val="2538458305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410688" y="676563"/>
          <a:ext cx="6511639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7910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  <a:gridCol w="1627910">
                  <a:extLst>
                    <a:ext uri="{9D8B030D-6E8A-4147-A177-3AD203B41FA5}">
                      <a16:colId xmlns:a16="http://schemas.microsoft.com/office/drawing/2014/main" val="2660512312"/>
                    </a:ext>
                  </a:extLst>
                </a:gridCol>
                <a:gridCol w="3255819">
                  <a:extLst>
                    <a:ext uri="{9D8B030D-6E8A-4147-A177-3AD203B41FA5}">
                      <a16:colId xmlns:a16="http://schemas.microsoft.com/office/drawing/2014/main" val="2538458305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2410690" y="676563"/>
          <a:ext cx="6511640" cy="133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7910">
                  <a:extLst>
                    <a:ext uri="{9D8B030D-6E8A-4147-A177-3AD203B41FA5}">
                      <a16:colId xmlns:a16="http://schemas.microsoft.com/office/drawing/2014/main" val="3608115799"/>
                    </a:ext>
                  </a:extLst>
                </a:gridCol>
                <a:gridCol w="1627910">
                  <a:extLst>
                    <a:ext uri="{9D8B030D-6E8A-4147-A177-3AD203B41FA5}">
                      <a16:colId xmlns:a16="http://schemas.microsoft.com/office/drawing/2014/main" val="2660512312"/>
                    </a:ext>
                  </a:extLst>
                </a:gridCol>
                <a:gridCol w="1627910">
                  <a:extLst>
                    <a:ext uri="{9D8B030D-6E8A-4147-A177-3AD203B41FA5}">
                      <a16:colId xmlns:a16="http://schemas.microsoft.com/office/drawing/2014/main" val="2538458305"/>
                    </a:ext>
                  </a:extLst>
                </a:gridCol>
                <a:gridCol w="1627910">
                  <a:extLst>
                    <a:ext uri="{9D8B030D-6E8A-4147-A177-3AD203B41FA5}">
                      <a16:colId xmlns:a16="http://schemas.microsoft.com/office/drawing/2014/main" val="3210663247"/>
                    </a:ext>
                  </a:extLst>
                </a:gridCol>
              </a:tblGrid>
              <a:tr h="13323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3681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49577" y="2826327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n-GB" sz="2800">
                          <a:ea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577" y="2826327"/>
                <a:ext cx="3034146" cy="91473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632360" y="4529052"/>
            <a:ext cx="3034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Half of 1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951014" y="4303476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1014" y="4303476"/>
                <a:ext cx="3034146" cy="9147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651863" y="2826327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863" y="2826327"/>
                <a:ext cx="3034146" cy="91473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666506" y="2826327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6506" y="2826327"/>
                <a:ext cx="3034146" cy="9147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6537079" y="4539525"/>
            <a:ext cx="313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Half of a half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405253" y="4329180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5253" y="4329180"/>
                <a:ext cx="3034146" cy="9147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531399" y="2826327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1399" y="2826327"/>
                <a:ext cx="3034146" cy="91473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8964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149089" y="351355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  <m:r>
                        <a:rPr lang="en-GB" sz="28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 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m:rPr>
                          <m:nor/>
                        </m:rPr>
                        <a:rPr lang="en-GB" sz="2800"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9089" y="351355"/>
                <a:ext cx="3034146" cy="91473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5008062" y="361743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8062" y="361743"/>
                <a:ext cx="3034146" cy="9147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3608729" y="2476514"/>
          <a:ext cx="4740120" cy="3320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40120">
                  <a:extLst>
                    <a:ext uri="{9D8B030D-6E8A-4147-A177-3AD203B41FA5}">
                      <a16:colId xmlns:a16="http://schemas.microsoft.com/office/drawing/2014/main" val="1131480219"/>
                    </a:ext>
                  </a:extLst>
                </a:gridCol>
              </a:tblGrid>
              <a:tr h="33201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4052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608728" y="2476514"/>
          <a:ext cx="4740122" cy="3320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0061">
                  <a:extLst>
                    <a:ext uri="{9D8B030D-6E8A-4147-A177-3AD203B41FA5}">
                      <a16:colId xmlns:a16="http://schemas.microsoft.com/office/drawing/2014/main" val="1131480219"/>
                    </a:ext>
                  </a:extLst>
                </a:gridCol>
                <a:gridCol w="2370061">
                  <a:extLst>
                    <a:ext uri="{9D8B030D-6E8A-4147-A177-3AD203B41FA5}">
                      <a16:colId xmlns:a16="http://schemas.microsoft.com/office/drawing/2014/main" val="77625426"/>
                    </a:ext>
                  </a:extLst>
                </a:gridCol>
              </a:tblGrid>
              <a:tr h="33201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405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462598" y="1496389"/>
                <a:ext cx="960612" cy="807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2598" y="1496389"/>
                <a:ext cx="960612" cy="80701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 flipH="1">
            <a:off x="3608731" y="2317043"/>
            <a:ext cx="2364075" cy="0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3608728" y="2476514"/>
          <a:ext cx="4740122" cy="3320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0061">
                  <a:extLst>
                    <a:ext uri="{9D8B030D-6E8A-4147-A177-3AD203B41FA5}">
                      <a16:colId xmlns:a16="http://schemas.microsoft.com/office/drawing/2014/main" val="1131480219"/>
                    </a:ext>
                  </a:extLst>
                </a:gridCol>
                <a:gridCol w="2370061">
                  <a:extLst>
                    <a:ext uri="{9D8B030D-6E8A-4147-A177-3AD203B41FA5}">
                      <a16:colId xmlns:a16="http://schemas.microsoft.com/office/drawing/2014/main" val="77625426"/>
                    </a:ext>
                  </a:extLst>
                </a:gridCol>
              </a:tblGrid>
              <a:tr h="16600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40526"/>
                  </a:ext>
                </a:extLst>
              </a:tr>
              <a:tr h="16600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440507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002839" y="2950038"/>
                <a:ext cx="894878" cy="807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2839" y="2950038"/>
                <a:ext cx="894878" cy="80701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Straight Arrow Connector 10"/>
          <p:cNvCxnSpPr/>
          <p:nvPr/>
        </p:nvCxnSpPr>
        <p:spPr>
          <a:xfrm flipV="1">
            <a:off x="3450279" y="2498581"/>
            <a:ext cx="1" cy="1667229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3608730" y="2476513"/>
          <a:ext cx="4740122" cy="3320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0061">
                  <a:extLst>
                    <a:ext uri="{9D8B030D-6E8A-4147-A177-3AD203B41FA5}">
                      <a16:colId xmlns:a16="http://schemas.microsoft.com/office/drawing/2014/main" val="1131480219"/>
                    </a:ext>
                  </a:extLst>
                </a:gridCol>
                <a:gridCol w="2370061">
                  <a:extLst>
                    <a:ext uri="{9D8B030D-6E8A-4147-A177-3AD203B41FA5}">
                      <a16:colId xmlns:a16="http://schemas.microsoft.com/office/drawing/2014/main" val="77625426"/>
                    </a:ext>
                  </a:extLst>
                </a:gridCol>
              </a:tblGrid>
              <a:tr h="16600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40526"/>
                  </a:ext>
                </a:extLst>
              </a:tr>
              <a:tr h="16600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440507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969246" y="1496389"/>
                <a:ext cx="600871" cy="807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69246" y="1496389"/>
                <a:ext cx="600871" cy="80701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998024" y="4550150"/>
                <a:ext cx="819772" cy="807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024" y="4550150"/>
                <a:ext cx="819772" cy="80701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6487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10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389760" y="288394"/>
                <a:ext cx="3034146" cy="918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4</m:t>
                          </m:r>
                        </m:den>
                      </m:f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m:rPr>
                          <m:nor/>
                        </m:rPr>
                        <a:rPr lang="en-GB" sz="2800"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9760" y="288394"/>
                <a:ext cx="3034146" cy="9182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298810" y="275692"/>
                <a:ext cx="836454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12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8810" y="275692"/>
                <a:ext cx="836454" cy="9147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3413572" y="2261551"/>
          <a:ext cx="5398196" cy="37597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98196">
                  <a:extLst>
                    <a:ext uri="{9D8B030D-6E8A-4147-A177-3AD203B41FA5}">
                      <a16:colId xmlns:a16="http://schemas.microsoft.com/office/drawing/2014/main" val="1131480219"/>
                    </a:ext>
                  </a:extLst>
                </a:gridCol>
              </a:tblGrid>
              <a:tr h="37597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40526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 flipH="1">
            <a:off x="3414879" y="2152852"/>
            <a:ext cx="1322585" cy="0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747366" y="2574758"/>
                <a:ext cx="667512" cy="810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7366" y="2574758"/>
                <a:ext cx="667512" cy="8105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 flipV="1">
            <a:off x="3272512" y="2249878"/>
            <a:ext cx="0" cy="1252265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3413572" y="2261551"/>
          <a:ext cx="5398196" cy="37597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9549">
                  <a:extLst>
                    <a:ext uri="{9D8B030D-6E8A-4147-A177-3AD203B41FA5}">
                      <a16:colId xmlns:a16="http://schemas.microsoft.com/office/drawing/2014/main" val="1131480219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1960543698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2331955936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2474706368"/>
                    </a:ext>
                  </a:extLst>
                </a:gridCol>
              </a:tblGrid>
              <a:tr h="37597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4052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3413572" y="2261551"/>
          <a:ext cx="5398196" cy="37597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9549">
                  <a:extLst>
                    <a:ext uri="{9D8B030D-6E8A-4147-A177-3AD203B41FA5}">
                      <a16:colId xmlns:a16="http://schemas.microsoft.com/office/drawing/2014/main" val="1131480219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1960543698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2331955936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2474706368"/>
                    </a:ext>
                  </a:extLst>
                </a:gridCol>
              </a:tblGrid>
              <a:tr h="1253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40526"/>
                  </a:ext>
                </a:extLst>
              </a:tr>
              <a:tr h="1253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8000031"/>
                  </a:ext>
                </a:extLst>
              </a:tr>
              <a:tr h="1253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3300801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3414878" y="2272714"/>
          <a:ext cx="5398196" cy="37597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9549">
                  <a:extLst>
                    <a:ext uri="{9D8B030D-6E8A-4147-A177-3AD203B41FA5}">
                      <a16:colId xmlns:a16="http://schemas.microsoft.com/office/drawing/2014/main" val="1131480219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1960543698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2331955936"/>
                    </a:ext>
                  </a:extLst>
                </a:gridCol>
                <a:gridCol w="1349549">
                  <a:extLst>
                    <a:ext uri="{9D8B030D-6E8A-4147-A177-3AD203B41FA5}">
                      <a16:colId xmlns:a16="http://schemas.microsoft.com/office/drawing/2014/main" val="2474706368"/>
                    </a:ext>
                  </a:extLst>
                </a:gridCol>
              </a:tblGrid>
              <a:tr h="1253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40526"/>
                  </a:ext>
                </a:extLst>
              </a:tr>
              <a:tr h="1253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8000031"/>
                  </a:ext>
                </a:extLst>
              </a:tr>
              <a:tr h="1253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33008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7943204" y="1387514"/>
                <a:ext cx="737623" cy="8034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4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3204" y="1387514"/>
                <a:ext cx="737623" cy="80349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747366" y="3775832"/>
                <a:ext cx="667512" cy="810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7366" y="3775832"/>
                <a:ext cx="667512" cy="81054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810104" y="5033421"/>
                <a:ext cx="542036" cy="810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0104" y="5033421"/>
                <a:ext cx="542036" cy="81054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707360" y="1383165"/>
                <a:ext cx="737623" cy="8034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4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360" y="1383165"/>
                <a:ext cx="737623" cy="80349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87090" y="1387514"/>
                <a:ext cx="737623" cy="8034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4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7090" y="1387514"/>
                <a:ext cx="737623" cy="80349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6615147" y="1373747"/>
                <a:ext cx="737623" cy="8034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4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5147" y="1373747"/>
                <a:ext cx="737623" cy="80349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4820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7" grpId="0"/>
      <p:bldP spid="18" grpId="0"/>
      <p:bldP spid="19" grpId="0"/>
      <p:bldP spid="21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6375815" y="2263735"/>
          <a:ext cx="3228110" cy="2579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8110">
                  <a:extLst>
                    <a:ext uri="{9D8B030D-6E8A-4147-A177-3AD203B41FA5}">
                      <a16:colId xmlns:a16="http://schemas.microsoft.com/office/drawing/2014/main" val="2813347365"/>
                    </a:ext>
                  </a:extLst>
                </a:gridCol>
              </a:tblGrid>
              <a:tr h="25792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442886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427270" y="2263735"/>
          <a:ext cx="3228110" cy="2579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8110">
                  <a:extLst>
                    <a:ext uri="{9D8B030D-6E8A-4147-A177-3AD203B41FA5}">
                      <a16:colId xmlns:a16="http://schemas.microsoft.com/office/drawing/2014/main" val="2813347365"/>
                    </a:ext>
                  </a:extLst>
                </a:gridCol>
              </a:tblGrid>
              <a:tr h="25792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442886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2427270" y="2263735"/>
          <a:ext cx="3228110" cy="2579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14055">
                  <a:extLst>
                    <a:ext uri="{9D8B030D-6E8A-4147-A177-3AD203B41FA5}">
                      <a16:colId xmlns:a16="http://schemas.microsoft.com/office/drawing/2014/main" val="2813347365"/>
                    </a:ext>
                  </a:extLst>
                </a:gridCol>
                <a:gridCol w="1614055">
                  <a:extLst>
                    <a:ext uri="{9D8B030D-6E8A-4147-A177-3AD203B41FA5}">
                      <a16:colId xmlns:a16="http://schemas.microsoft.com/office/drawing/2014/main" val="2194573112"/>
                    </a:ext>
                  </a:extLst>
                </a:gridCol>
              </a:tblGrid>
              <a:tr h="5158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4428863"/>
                  </a:ext>
                </a:extLst>
              </a:tr>
              <a:tr h="51585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7566481"/>
                  </a:ext>
                </a:extLst>
              </a:tr>
              <a:tr h="51585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2502036"/>
                  </a:ext>
                </a:extLst>
              </a:tr>
              <a:tr h="51585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4497443"/>
                  </a:ext>
                </a:extLst>
              </a:tr>
              <a:tr h="51585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5286923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6384844" y="2263735"/>
          <a:ext cx="3228110" cy="2579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6037">
                  <a:extLst>
                    <a:ext uri="{9D8B030D-6E8A-4147-A177-3AD203B41FA5}">
                      <a16:colId xmlns:a16="http://schemas.microsoft.com/office/drawing/2014/main" val="2813347365"/>
                    </a:ext>
                  </a:extLst>
                </a:gridCol>
                <a:gridCol w="1076036">
                  <a:extLst>
                    <a:ext uri="{9D8B030D-6E8A-4147-A177-3AD203B41FA5}">
                      <a16:colId xmlns:a16="http://schemas.microsoft.com/office/drawing/2014/main" val="4062562521"/>
                    </a:ext>
                  </a:extLst>
                </a:gridCol>
                <a:gridCol w="1076037">
                  <a:extLst>
                    <a:ext uri="{9D8B030D-6E8A-4147-A177-3AD203B41FA5}">
                      <a16:colId xmlns:a16="http://schemas.microsoft.com/office/drawing/2014/main" val="649943976"/>
                    </a:ext>
                  </a:extLst>
                </a:gridCol>
              </a:tblGrid>
              <a:tr h="5158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4428863"/>
                  </a:ext>
                </a:extLst>
              </a:tr>
              <a:tr h="5158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7154774"/>
                  </a:ext>
                </a:extLst>
              </a:tr>
              <a:tr h="5158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0549028"/>
                  </a:ext>
                </a:extLst>
              </a:tr>
              <a:tr h="5158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9057995"/>
                  </a:ext>
                </a:extLst>
              </a:tr>
              <a:tr h="5158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977587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190261" y="5113988"/>
                <a:ext cx="3034146" cy="918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m:rPr>
                          <m:nor/>
                        </m:rPr>
                        <a:rPr lang="en-GB" sz="2800"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0261" y="5113988"/>
                <a:ext cx="3034146" cy="9182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120867" y="5113988"/>
                <a:ext cx="3034146" cy="918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3</m:t>
                          </m:r>
                        </m:den>
                      </m:f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m:rPr>
                          <m:nor/>
                        </m:rPr>
                        <a:rPr lang="en-GB" sz="2800"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867" y="5113988"/>
                <a:ext cx="3034146" cy="9182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762908" y="2082206"/>
                <a:ext cx="3034146" cy="918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908" y="2082206"/>
                <a:ext cx="3034146" cy="9182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777546" y="1370227"/>
                <a:ext cx="3034146" cy="9147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7546" y="1370227"/>
                <a:ext cx="3034146" cy="9147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364434" y="1405273"/>
                <a:ext cx="3034146" cy="918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3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434" y="1405273"/>
                <a:ext cx="3034146" cy="9182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666304" y="2082205"/>
                <a:ext cx="1008659" cy="918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6304" y="2082205"/>
                <a:ext cx="1008659" cy="9182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987878" y="5124376"/>
                <a:ext cx="3034146" cy="918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78" y="5124376"/>
                <a:ext cx="3034146" cy="9182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052584" y="5124376"/>
                <a:ext cx="3034146" cy="918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15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2584" y="5124376"/>
                <a:ext cx="3034146" cy="9182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/>
          </p:nvPr>
        </p:nvGraphicFramePr>
        <p:xfrm>
          <a:off x="2427270" y="2263735"/>
          <a:ext cx="3228110" cy="2579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14055">
                  <a:extLst>
                    <a:ext uri="{9D8B030D-6E8A-4147-A177-3AD203B41FA5}">
                      <a16:colId xmlns:a16="http://schemas.microsoft.com/office/drawing/2014/main" val="2813347365"/>
                    </a:ext>
                  </a:extLst>
                </a:gridCol>
                <a:gridCol w="1614055">
                  <a:extLst>
                    <a:ext uri="{9D8B030D-6E8A-4147-A177-3AD203B41FA5}">
                      <a16:colId xmlns:a16="http://schemas.microsoft.com/office/drawing/2014/main" val="3031589509"/>
                    </a:ext>
                  </a:extLst>
                </a:gridCol>
              </a:tblGrid>
              <a:tr h="25792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442886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654854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885340" y="320985"/>
                <a:ext cx="3034146" cy="921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5</m:t>
                          </m:r>
                        </m:den>
                      </m:f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m:rPr>
                          <m:nor/>
                        </m:rPr>
                        <a:rPr lang="en-GB" sz="2800"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5340" y="320985"/>
                <a:ext cx="3034146" cy="92179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5723677" y="318056"/>
                <a:ext cx="1138676" cy="921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15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3677" y="318056"/>
                <a:ext cx="1138676" cy="92179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3056528" y="2406026"/>
          <a:ext cx="6096000" cy="3505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264190874"/>
                    </a:ext>
                  </a:extLst>
                </a:gridCol>
              </a:tblGrid>
              <a:tr h="350519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6099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544518" y="1506972"/>
                <a:ext cx="3034146" cy="8002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/>
                            <m:t>3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4518" y="1506972"/>
                <a:ext cx="3034146" cy="80028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526584" y="1476142"/>
                <a:ext cx="3034146" cy="8002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/>
                            <m:t>3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584" y="1476142"/>
                <a:ext cx="3034146" cy="80028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539818" y="1486117"/>
                <a:ext cx="3034146" cy="8002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/>
                            <m:t>3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9818" y="1486117"/>
                <a:ext cx="3034146" cy="80028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 flipH="1">
            <a:off x="3085713" y="2243960"/>
            <a:ext cx="3895790" cy="17112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2833797" y="2384474"/>
            <a:ext cx="0" cy="2764750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3056528" y="2406026"/>
          <a:ext cx="6096000" cy="3505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264190874"/>
                    </a:ext>
                  </a:extLst>
                </a:gridCol>
              </a:tblGrid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609933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561065"/>
                  </a:ext>
                </a:extLst>
              </a:tr>
              <a:tr h="7010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306326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8889333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349595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3056528" y="2406026"/>
          <a:ext cx="6096000" cy="3505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641908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62132219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063046"/>
                    </a:ext>
                  </a:extLst>
                </a:gridCol>
              </a:tblGrid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609933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561065"/>
                  </a:ext>
                </a:extLst>
              </a:tr>
              <a:tr h="7010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306326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8889333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349595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3056528" y="2406026"/>
          <a:ext cx="6096000" cy="3505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641908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62132219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063046"/>
                    </a:ext>
                  </a:extLst>
                </a:gridCol>
              </a:tblGrid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609933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561065"/>
                  </a:ext>
                </a:extLst>
              </a:tr>
              <a:tr h="7010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306326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8889333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349595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066601" y="2396052"/>
                <a:ext cx="3034146" cy="80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/>
                            <m:t>5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601" y="2396052"/>
                <a:ext cx="3034146" cy="80034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066601" y="3061219"/>
                <a:ext cx="3034146" cy="80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/>
                            <m:t>5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601" y="3061219"/>
                <a:ext cx="3034146" cy="80034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066601" y="3784166"/>
                <a:ext cx="3034146" cy="80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/>
                            <m:t>5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601" y="3784166"/>
                <a:ext cx="3034146" cy="80034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066601" y="4519205"/>
                <a:ext cx="3034146" cy="80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/>
                            <m:t>5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601" y="4519205"/>
                <a:ext cx="3034146" cy="80034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066601" y="5242152"/>
                <a:ext cx="3034146" cy="80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/>
                            <m:t>5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601" y="5242152"/>
                <a:ext cx="3034146" cy="80034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1644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paceship Clip Art at Clker.com - vector clip art onlin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544" y="130065"/>
            <a:ext cx="1169971" cy="1125122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876686" y="107811"/>
            <a:ext cx="1948311" cy="1169629"/>
            <a:chOff x="784954" y="1893610"/>
            <a:chExt cx="1948311" cy="1169629"/>
          </a:xfrm>
        </p:grpSpPr>
        <p:pic>
          <p:nvPicPr>
            <p:cNvPr id="5" name="Picture 4" descr="Spaceship Clip Art at Clker.com - vector clip art online ...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294" y="1938117"/>
              <a:ext cx="1169971" cy="1125122"/>
            </a:xfrm>
            <a:prstGeom prst="rect">
              <a:avLst/>
            </a:prstGeom>
          </p:spPr>
        </p:pic>
        <p:pic>
          <p:nvPicPr>
            <p:cNvPr id="6" name="Picture 5" descr="Spaceship Clip Art at Clker.com - vector clip art online ...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954" y="1893610"/>
              <a:ext cx="1169971" cy="1125122"/>
            </a:xfrm>
            <a:prstGeom prst="rect">
              <a:avLst/>
            </a:prstGeom>
          </p:spPr>
        </p:pic>
      </p:grpSp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  <a:endParaRPr kumimoji="0" lang="en-US" sz="5400" b="1" i="0" u="none" strike="noStrike" kern="1200" cap="none" spc="0" normalizeH="0" baseline="0" noProof="0" dirty="0">
              <a:ln w="12700">
                <a:solidFill>
                  <a:srgbClr val="9EBE55">
                    <a:lumMod val="50000"/>
                  </a:srgbClr>
                </a:solidFill>
                <a:prstDash val="solid"/>
              </a:ln>
              <a:pattFill prst="narHorz">
                <a:fgClr>
                  <a:srgbClr val="9EBE55"/>
                </a:fgClr>
                <a:bgClr>
                  <a:srgbClr val="9EBE55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9EBE55">
                    <a:lumMod val="50000"/>
                  </a:srgbClr>
                </a:innerShdw>
              </a:effectLst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10141" y="2646034"/>
            <a:ext cx="392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4085" y="130065"/>
            <a:ext cx="2700762" cy="124978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88437" y="55335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5912" y="5661896"/>
            <a:ext cx="1261981" cy="9754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0598" y="1490225"/>
            <a:ext cx="1439917" cy="28348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6686" y="1600037"/>
            <a:ext cx="1528763" cy="119949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0935" y="2483560"/>
            <a:ext cx="1105722" cy="21888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48933" y="1282017"/>
            <a:ext cx="2190548" cy="11833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88394" y="4893101"/>
            <a:ext cx="8360670" cy="19229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77077" y="2571759"/>
            <a:ext cx="1981200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2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7370" y="1125592"/>
            <a:ext cx="3781425" cy="50482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372858"/>
            <a:ext cx="7436069" cy="168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2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9366" y="405643"/>
            <a:ext cx="5980386" cy="634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81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8887" y="1276350"/>
            <a:ext cx="7134225" cy="4305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59366" y="189186"/>
            <a:ext cx="522583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59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59366" y="189186"/>
            <a:ext cx="522583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1737" y="1423987"/>
            <a:ext cx="72485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46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59366" y="189186"/>
            <a:ext cx="522583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345" y="2499077"/>
            <a:ext cx="11111728" cy="226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22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3018" y="2372858"/>
            <a:ext cx="8611923" cy="307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57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5378"/>
          </a:xfrm>
        </p:spPr>
        <p:txBody>
          <a:bodyPr/>
          <a:lstStyle/>
          <a:p>
            <a:r>
              <a:rPr lang="en-GB" dirty="0" smtClean="0"/>
              <a:t>Whole Class Reading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558" y="1368972"/>
            <a:ext cx="11093732" cy="21099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8372" y="3951889"/>
            <a:ext cx="104052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Explain why </a:t>
            </a:r>
            <a:r>
              <a:rPr lang="en-GB" sz="3200" dirty="0"/>
              <a:t>J</a:t>
            </a:r>
            <a:r>
              <a:rPr lang="en-GB" sz="3200" dirty="0" smtClean="0"/>
              <a:t>ewish people were forced to wear a yellow star.</a:t>
            </a:r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93986" y="5465379"/>
            <a:ext cx="10772325" cy="3231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24" y="6299762"/>
            <a:ext cx="10803048" cy="6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6958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2.9|4.1|13.9|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4|1.9|1.8|5.2|2.5|1.7|6.6|1.7|1.2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.7|4.9|1|8.3|1.3|6.3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0.8|1.2|3.2|1.8|8.4|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5.9|1.3|5.7|2.3|14.8|11.7|2.5|1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.3|18.2|5.8|1.7|1.9|9.4|2|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121</Words>
  <Application>Microsoft Office PowerPoint</Application>
  <PresentationFormat>Widescreen</PresentationFormat>
  <Paragraphs>63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Berlin Sans FB</vt:lpstr>
      <vt:lpstr>Calibri</vt:lpstr>
      <vt:lpstr>Cambria Math</vt:lpstr>
      <vt:lpstr>Trebuchet MS</vt:lpstr>
      <vt:lpstr>Wingdings 3</vt:lpstr>
      <vt:lpstr>Facet</vt:lpstr>
      <vt:lpstr>PowerPoint Presentation</vt:lpstr>
      <vt:lpstr>L.O. To multiply a fractions by fraction</vt:lpstr>
      <vt:lpstr>Guided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Whole Class Reading</vt:lpstr>
    </vt:vector>
  </TitlesOfParts>
  <Company>Dunham-On-Trent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Bradford</dc:creator>
  <cp:lastModifiedBy>Gemma Bradford</cp:lastModifiedBy>
  <cp:revision>1</cp:revision>
  <dcterms:created xsi:type="dcterms:W3CDTF">2022-01-23T16:34:21Z</dcterms:created>
  <dcterms:modified xsi:type="dcterms:W3CDTF">2022-01-23T16:34:46Z</dcterms:modified>
</cp:coreProperties>
</file>