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016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5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9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25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86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277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22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63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382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5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A203B-012D-4AC5-8049-978AF60BF59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965AC-3A30-4313-A0F1-936657005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51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Humanists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82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Who are humanists?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 British Humanist association is a </a:t>
            </a:r>
            <a:r>
              <a:rPr lang="en-GB" dirty="0"/>
              <a:t>charitable organisation which promotes </a:t>
            </a:r>
            <a:r>
              <a:rPr lang="en-GB" dirty="0" smtClean="0">
                <a:effectLst/>
              </a:rPr>
              <a:t>Humanism</a:t>
            </a:r>
            <a:r>
              <a:rPr lang="en-GB" dirty="0"/>
              <a:t> </a:t>
            </a:r>
            <a:r>
              <a:rPr lang="en-GB" dirty="0" smtClean="0"/>
              <a:t>(critical thinking and evidence) and </a:t>
            </a:r>
            <a:r>
              <a:rPr lang="en-GB" dirty="0"/>
              <a:t>aims to represent "people who seek to live good lives without religious or superstitious </a:t>
            </a:r>
            <a:r>
              <a:rPr lang="en-GB" dirty="0" smtClean="0"/>
              <a:t>beliefs.”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Humanists celebrate specific milestones as well.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Do you think these will be different to the religious ones and why?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040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Naming ceremony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9760" y="1972491"/>
            <a:ext cx="8412479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What do you think this is celebrating?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8255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889760" y="1972491"/>
            <a:ext cx="8412479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mtClean="0"/>
              <a:t>Each humanist (non-religious) naming ceremony is unique and created especially for a particular family and their circumstances. This means there is no set script and no fixed structure.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6883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u="sng" dirty="0" smtClean="0"/>
              <a:t>Outline of a humanist naming ceremony</a:t>
            </a:r>
          </a:p>
          <a:p>
            <a:r>
              <a:rPr lang="en-GB" dirty="0" smtClean="0"/>
              <a:t>Introductions and welcomes</a:t>
            </a:r>
          </a:p>
          <a:p>
            <a:r>
              <a:rPr lang="en-GB" dirty="0" smtClean="0"/>
              <a:t>Reading or poem</a:t>
            </a:r>
          </a:p>
          <a:p>
            <a:r>
              <a:rPr lang="en-GB" dirty="0" smtClean="0"/>
              <a:t>Information about the child – their arrival, personality, interests so far</a:t>
            </a:r>
          </a:p>
          <a:p>
            <a:r>
              <a:rPr lang="en-GB" dirty="0" smtClean="0"/>
              <a:t>Words about the importance and responsibility of parenting</a:t>
            </a:r>
          </a:p>
          <a:p>
            <a:r>
              <a:rPr lang="en-GB" dirty="0" smtClean="0"/>
              <a:t>Parental promises to the child</a:t>
            </a:r>
          </a:p>
          <a:p>
            <a:r>
              <a:rPr lang="en-GB" dirty="0" smtClean="0"/>
              <a:t>Reading or poem</a:t>
            </a:r>
          </a:p>
          <a:p>
            <a:r>
              <a:rPr lang="en-GB" dirty="0" smtClean="0"/>
              <a:t>Importance of wider family (e.g. grandparents, cousins, etc.)</a:t>
            </a:r>
          </a:p>
          <a:p>
            <a:r>
              <a:rPr lang="en-GB" dirty="0" smtClean="0"/>
              <a:t>Appointment of </a:t>
            </a:r>
            <a:r>
              <a:rPr lang="en-GB" dirty="0" err="1" smtClean="0"/>
              <a:t>guideparents</a:t>
            </a:r>
            <a:endParaRPr lang="en-GB" dirty="0" smtClean="0"/>
          </a:p>
          <a:p>
            <a:r>
              <a:rPr lang="en-GB" dirty="0" err="1" smtClean="0"/>
              <a:t>Guideparents</a:t>
            </a:r>
            <a:r>
              <a:rPr lang="en-GB" dirty="0" smtClean="0"/>
              <a:t>’ promises</a:t>
            </a:r>
          </a:p>
          <a:p>
            <a:r>
              <a:rPr lang="en-GB" dirty="0" smtClean="0"/>
              <a:t>Reasons for the choice of name</a:t>
            </a:r>
          </a:p>
          <a:p>
            <a:r>
              <a:rPr lang="en-GB" dirty="0" smtClean="0"/>
              <a:t>The naming itself (various forms are possible)</a:t>
            </a:r>
          </a:p>
          <a:p>
            <a:r>
              <a:rPr lang="en-GB" dirty="0" smtClean="0"/>
              <a:t>Concluding words</a:t>
            </a:r>
          </a:p>
        </p:txBody>
      </p:sp>
    </p:spTree>
    <p:extLst>
      <p:ext uri="{BB962C8B-B14F-4D97-AF65-F5344CB8AC3E}">
        <p14:creationId xmlns:p14="http://schemas.microsoft.com/office/powerpoint/2010/main" val="4006804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Which religious ceremonies is this like?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4463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similarities and differences between the naming ceremony and infant baptisms?</a:t>
            </a:r>
          </a:p>
          <a:p>
            <a:endParaRPr lang="en-GB" dirty="0"/>
          </a:p>
          <a:p>
            <a:r>
              <a:rPr lang="en-GB" dirty="0" smtClean="0"/>
              <a:t>Which would you rather be part of and why?</a:t>
            </a:r>
          </a:p>
        </p:txBody>
      </p:sp>
    </p:spTree>
    <p:extLst>
      <p:ext uri="{BB962C8B-B14F-4D97-AF65-F5344CB8AC3E}">
        <p14:creationId xmlns:p14="http://schemas.microsoft.com/office/powerpoint/2010/main" val="632758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111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Humanists</vt:lpstr>
      <vt:lpstr>Who are humanists?</vt:lpstr>
      <vt:lpstr>Naming ceremony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Humanists</dc:title>
  <dc:creator>Amy Richardson</dc:creator>
  <cp:lastModifiedBy>Amy Richardson</cp:lastModifiedBy>
  <cp:revision>3</cp:revision>
  <dcterms:created xsi:type="dcterms:W3CDTF">2019-08-24T17:47:21Z</dcterms:created>
  <dcterms:modified xsi:type="dcterms:W3CDTF">2019-08-24T18:11:49Z</dcterms:modified>
</cp:coreProperties>
</file>