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  <p:sldMasterId id="2147483676" r:id="rId3"/>
  </p:sldMasterIdLst>
  <p:notesMasterIdLst>
    <p:notesMasterId r:id="rId28"/>
  </p:notesMasterIdLst>
  <p:handoutMasterIdLst>
    <p:handoutMasterId r:id="rId29"/>
  </p:handoutMasterIdLst>
  <p:sldIdLst>
    <p:sldId id="315" r:id="rId4"/>
    <p:sldId id="259" r:id="rId5"/>
    <p:sldId id="258" r:id="rId6"/>
    <p:sldId id="289" r:id="rId7"/>
    <p:sldId id="297" r:id="rId8"/>
    <p:sldId id="327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  <p:sldId id="336" r:id="rId18"/>
    <p:sldId id="268" r:id="rId19"/>
    <p:sldId id="269" r:id="rId20"/>
    <p:sldId id="270" r:id="rId21"/>
    <p:sldId id="271" r:id="rId22"/>
    <p:sldId id="337" r:id="rId23"/>
    <p:sldId id="312" r:id="rId24"/>
    <p:sldId id="313" r:id="rId25"/>
    <p:sldId id="314" r:id="rId26"/>
    <p:sldId id="274" r:id="rId2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80474" autoAdjust="0"/>
  </p:normalViewPr>
  <p:slideViewPr>
    <p:cSldViewPr snapToGrid="0">
      <p:cViewPr varScale="1">
        <p:scale>
          <a:sx n="59" d="100"/>
          <a:sy n="59" d="100"/>
        </p:scale>
        <p:origin x="120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7BC63C-6E96-4610-BD14-BC352FAE3A63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DCB623-4F78-457F-86E8-7AC8530DCC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750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DCB623-4F78-457F-86E8-7AC8530DCCF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4246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DCB623-4F78-457F-86E8-7AC8530DCCF5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71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DCB623-4F78-457F-86E8-7AC8530DCCF5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777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74305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6865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9204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2119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709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5029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6272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9374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1794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1725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7349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187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54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849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tags" Target="../tags/tag4.xml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tags" Target="../tags/tag3.xml"/><Relationship Id="rId16" Type="http://schemas.openxmlformats.org/officeDocument/2006/relationships/image" Target="../media/image23.png"/><Relationship Id="rId1" Type="http://schemas.openxmlformats.org/officeDocument/2006/relationships/tags" Target="../tags/tag2.xml"/><Relationship Id="rId6" Type="http://schemas.openxmlformats.org/officeDocument/2006/relationships/notesSlide" Target="../notesSlides/notesSlide2.xml"/><Relationship Id="rId11" Type="http://schemas.openxmlformats.org/officeDocument/2006/relationships/image" Target="../media/image18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tags" Target="../tags/tag5.xml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14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6CEC88-145B-454A-80A9-202D4170A0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507" y="1079204"/>
            <a:ext cx="7848600" cy="5308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5B5192-EB2D-3249-ADB0-905626F492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4070" y="1095951"/>
            <a:ext cx="27686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0C9E05-3A7E-DB49-B76A-84F8C51310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6020" y="3429988"/>
            <a:ext cx="1308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40B4CD4-8CF0-D145-9262-CFA7D49D75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2639" y="4558392"/>
            <a:ext cx="14097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C4CE6B1-828E-454D-AC69-B852217702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7520" y="5524204"/>
            <a:ext cx="13970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BB17FE3-FC2B-014C-A1DE-A010487D5B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2889" y="699429"/>
            <a:ext cx="13589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B2A7D45-D7DE-1D47-90CE-02A4A829CB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91611" y="2589892"/>
            <a:ext cx="3911600" cy="196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93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- </a:t>
            </a:r>
            <a:r>
              <a:rPr lang="en-GB" sz="2800" u="sng" dirty="0" smtClean="0">
                <a:solidFill>
                  <a:srgbClr val="7030A0"/>
                </a:solidFill>
              </a:rPr>
              <a:t>to multiply 3 numbers</a:t>
            </a:r>
            <a:r>
              <a:rPr lang="en-GB" dirty="0"/>
              <a:t/>
            </a:r>
            <a:br>
              <a:rPr lang="en-GB" dirty="0"/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2259574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Group numbers and explain why this is the most efficient grouping; Choose cards and identify the missing numbers; Find 3 numbers which can be multiplied to make a given product.</a:t>
            </a:r>
            <a:endParaRPr lang="en-GB" sz="2400" dirty="0" smtClean="0"/>
          </a:p>
          <a:p>
            <a:r>
              <a:rPr lang="en-GB" sz="2400" dirty="0" smtClean="0"/>
              <a:t>SOME </a:t>
            </a:r>
            <a:r>
              <a:rPr lang="en-GB" sz="2400" dirty="0"/>
              <a:t>WILL</a:t>
            </a:r>
            <a:r>
              <a:rPr lang="en-GB" sz="2400" dirty="0" smtClean="0"/>
              <a:t>: </a:t>
            </a:r>
            <a:r>
              <a:rPr lang="en-GB" sz="2400" dirty="0" smtClean="0"/>
              <a:t>Multiply thre</a:t>
            </a:r>
            <a:r>
              <a:rPr lang="en-GB" sz="2400" dirty="0" smtClean="0"/>
              <a:t>e 1-digit numbers with no pictorial support or scaffolding.</a:t>
            </a:r>
            <a:endParaRPr lang="en-GB" sz="2400" dirty="0" smtClean="0"/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</a:t>
            </a:r>
            <a:r>
              <a:rPr lang="en-GB" sz="2400" dirty="0" smtClean="0"/>
              <a:t>Multiply three 1-digit numbers with som</a:t>
            </a:r>
            <a:r>
              <a:rPr lang="en-GB" sz="2400" dirty="0" smtClean="0"/>
              <a:t>e pictorial support or scaffolding.</a:t>
            </a:r>
            <a:endParaRPr lang="en-GB" sz="2400" dirty="0" smtClean="0"/>
          </a:p>
          <a:p>
            <a:r>
              <a:rPr lang="en-GB" sz="2400" dirty="0" smtClean="0"/>
              <a:t>ALL </a:t>
            </a:r>
            <a:r>
              <a:rPr lang="en-GB" sz="2400" dirty="0"/>
              <a:t>WILL</a:t>
            </a:r>
            <a:r>
              <a:rPr lang="en-GB" sz="2400" dirty="0" smtClean="0"/>
              <a:t>:  </a:t>
            </a:r>
            <a:r>
              <a:rPr lang="en-GB" sz="2400" dirty="0" smtClean="0"/>
              <a:t>Multiply three 1-digit numbers with pictorial support.</a:t>
            </a:r>
            <a:endParaRPr lang="en-GB" sz="2400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3" name="Rectangle 2"/>
          <p:cNvSpPr/>
          <p:nvPr/>
        </p:nvSpPr>
        <p:spPr>
          <a:xfrm>
            <a:off x="2051957" y="4667974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20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r>
              <a:rPr lang="en-GB" sz="2000" dirty="0">
                <a:solidFill>
                  <a:srgbClr val="000000"/>
                </a:solidFill>
                <a:latin typeface="Century Gothic" panose="020B0502020202020204" pitchFamily="34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340" y="872218"/>
            <a:ext cx="9934575" cy="573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1630" y="570807"/>
            <a:ext cx="10163175" cy="601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1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FB301344-F611-4AB3-91E6-89F45999DB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9959"/>
            <a:ext cx="8913124" cy="632210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72620B6B-FD80-4409-9596-260B4A37845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Match the picture to the correct sentence.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1352BCB-8E77-42E4-A9B1-61765CA1A60E}"/>
              </a:ext>
            </a:extLst>
          </p:cNvPr>
          <p:cNvSpPr/>
          <p:nvPr/>
        </p:nvSpPr>
        <p:spPr>
          <a:xfrm>
            <a:off x="6394499" y="1781876"/>
            <a:ext cx="3845761" cy="823900"/>
          </a:xfrm>
          <a:prstGeom prst="round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3 lots of 10 + 3 lots of 1 is the same as 3 lots of 11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CFA9DC1-27AD-4C0B-82FB-83B7384F2E8C}"/>
              </a:ext>
            </a:extLst>
          </p:cNvPr>
          <p:cNvSpPr/>
          <p:nvPr/>
        </p:nvSpPr>
        <p:spPr>
          <a:xfrm>
            <a:off x="6394499" y="3376278"/>
            <a:ext cx="3845761" cy="823900"/>
          </a:xfrm>
          <a:prstGeom prst="round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2 lots of 10 + 2 lots of 2 is the same as 2 lots of 12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BB70C6D-AE46-4A2B-BD6D-45397D8E58B0}"/>
              </a:ext>
            </a:extLst>
          </p:cNvPr>
          <p:cNvSpPr/>
          <p:nvPr/>
        </p:nvSpPr>
        <p:spPr>
          <a:xfrm>
            <a:off x="6394499" y="5014224"/>
            <a:ext cx="3845761" cy="823900"/>
          </a:xfrm>
          <a:prstGeom prst="round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en-GB" b="1" dirty="0">
                <a:solidFill>
                  <a:prstClr val="black"/>
                </a:solidFill>
                <a:latin typeface="Century Gothic" panose="020B0502020202020204" pitchFamily="34" charset="0"/>
              </a:rPr>
              <a:t>2 lots of 10 + 2 lots of 1 is the same as 2 lots of 11</a:t>
            </a:r>
          </a:p>
        </p:txBody>
      </p:sp>
    </p:spTree>
    <p:extLst>
      <p:ext uri="{BB962C8B-B14F-4D97-AF65-F5344CB8AC3E}">
        <p14:creationId xmlns:p14="http://schemas.microsoft.com/office/powerpoint/2010/main" val="1341439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FB301344-F611-4AB3-91E6-89F45999DB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9959"/>
            <a:ext cx="8913124" cy="632210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72620B6B-FD80-4409-9596-260B4A378450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Match the picture to the correct sentence.</a:t>
            </a: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B6CB78D-6261-4D70-AED0-0B0B9DD7D770}"/>
              </a:ext>
            </a:extLst>
          </p:cNvPr>
          <p:cNvSpPr/>
          <p:nvPr/>
        </p:nvSpPr>
        <p:spPr>
          <a:xfrm>
            <a:off x="6394499" y="1781876"/>
            <a:ext cx="3845761" cy="823900"/>
          </a:xfrm>
          <a:prstGeom prst="round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3 lots of 10 + 3 lots of 1 is the same as 3 lots of 11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F6E756F-8DA2-4C59-B646-B476B88C7484}"/>
              </a:ext>
            </a:extLst>
          </p:cNvPr>
          <p:cNvSpPr/>
          <p:nvPr/>
        </p:nvSpPr>
        <p:spPr>
          <a:xfrm>
            <a:off x="6394499" y="3376278"/>
            <a:ext cx="3845761" cy="823900"/>
          </a:xfrm>
          <a:prstGeom prst="round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2 lots of 10 + 2 lots of 2 is the same as 2 lots of 12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E8E17C4-B460-4B5E-A842-D89238E15135}"/>
              </a:ext>
            </a:extLst>
          </p:cNvPr>
          <p:cNvSpPr/>
          <p:nvPr/>
        </p:nvSpPr>
        <p:spPr>
          <a:xfrm>
            <a:off x="6394499" y="5014224"/>
            <a:ext cx="3845761" cy="823900"/>
          </a:xfrm>
          <a:prstGeom prst="round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2 lots of 10 + 2 lots of 1 is the same as 2 lots of 11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9D3AB28-F57E-4251-86EE-4F6587709F7C}"/>
              </a:ext>
            </a:extLst>
          </p:cNvPr>
          <p:cNvCxnSpPr>
            <a:cxnSpLocks/>
          </p:cNvCxnSpPr>
          <p:nvPr/>
        </p:nvCxnSpPr>
        <p:spPr>
          <a:xfrm flipH="1">
            <a:off x="4299858" y="3788228"/>
            <a:ext cx="209464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28D3722-A3A6-4651-A78F-E37C19CCC238}"/>
              </a:ext>
            </a:extLst>
          </p:cNvPr>
          <p:cNvCxnSpPr>
            <a:cxnSpLocks/>
            <a:stCxn id="12" idx="1"/>
          </p:cNvCxnSpPr>
          <p:nvPr/>
        </p:nvCxnSpPr>
        <p:spPr>
          <a:xfrm flipH="1" flipV="1">
            <a:off x="4191786" y="2106738"/>
            <a:ext cx="2202712" cy="331943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F584F0D-0D59-431B-8597-A3C62F7FEDF3}"/>
              </a:ext>
            </a:extLst>
          </p:cNvPr>
          <p:cNvCxnSpPr>
            <a:cxnSpLocks/>
            <a:stCxn id="10" idx="1"/>
          </p:cNvCxnSpPr>
          <p:nvPr/>
        </p:nvCxnSpPr>
        <p:spPr>
          <a:xfrm flipH="1">
            <a:off x="4191786" y="2193826"/>
            <a:ext cx="2202712" cy="331943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5468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calculations below.</a:t>
            </a:r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B1A026E-FE97-4230-8FB4-358ECFE5986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62324" y="1234336"/>
          <a:ext cx="5267352" cy="2715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747733234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825228405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4215886792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291159849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4044245016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512734543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1673391848"/>
                    </a:ext>
                  </a:extLst>
                </a:gridCol>
              </a:tblGrid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726397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38092857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52226520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9096264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3BE7D628-3138-4570-A6A6-F38EA9017A7B}"/>
              </a:ext>
            </a:extLst>
          </p:cNvPr>
          <p:cNvGrpSpPr/>
          <p:nvPr/>
        </p:nvGrpSpPr>
        <p:grpSpPr>
          <a:xfrm>
            <a:off x="2888774" y="1889624"/>
            <a:ext cx="2587749" cy="1401532"/>
            <a:chOff x="1072165" y="2080797"/>
            <a:chExt cx="2587749" cy="1401532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CA37A4AF-36F4-4F0D-B371-6300B71197E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72165" y="2080797"/>
              <a:ext cx="2587749" cy="252000"/>
              <a:chOff x="1072164" y="2080798"/>
              <a:chExt cx="1848392" cy="180000"/>
            </a:xfrm>
          </p:grpSpPr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AFFB21A7-29B1-47F8-9023-34F3011D389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72164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160F6053-3D83-4CD4-A2F6-026C50019B4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280713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124CDA0B-CC4D-4BC5-8758-EB8F15E7036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89262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A0E06402-8118-4FC3-AE4B-95211246EAA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97811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D6ECBC82-C1CE-488D-A0AD-4E8FBF2A00C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06360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2812CA8E-4521-4D49-A93F-E4A309BB4DE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114909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0D67CF8B-0E27-4599-97CF-26AE2F0FD61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23458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07EB2EC8-218E-4677-A5CE-B20F3A2BA25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007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B46138DB-225D-4930-9C5C-7ABC3C42C6A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40556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7F903024-E227-442B-900E-E9259F1AD067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72165" y="2368180"/>
              <a:ext cx="2587749" cy="252000"/>
              <a:chOff x="1072164" y="2080798"/>
              <a:chExt cx="1848392" cy="180000"/>
            </a:xfrm>
          </p:grpSpPr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3446CCCE-27A0-4836-8362-09D0546DE81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72164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DCB4BCA4-9062-4A04-A10F-02532CEBB70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280713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76DC8CF9-2357-4167-A307-F5ED037B3BB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89262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2766A1C5-EF7A-4BC0-BB04-2AF7DA7D058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97811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50DFFF7C-2E6C-42DF-9AD6-C3955C8ADD1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06360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8BAB684C-FD12-43E4-8EFD-89BBA176EE0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114909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824575B6-4378-49E3-A51C-7670AA11486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23458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8FAEB650-3F26-4F74-B85E-DE9F45A23A1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007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0E47F5C3-2C7C-4512-87EC-5923266D9B8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40556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A68D46CE-40D2-4788-AAF4-EC853208C99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72165" y="2655563"/>
              <a:ext cx="2587749" cy="252000"/>
              <a:chOff x="1072164" y="2080798"/>
              <a:chExt cx="1848392" cy="180000"/>
            </a:xfrm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40698F3B-D968-4368-A445-01F67F3DA63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72164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4ED89945-03DE-4C73-AF42-0DDAC1A6977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280713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937E3DFE-E330-4DE8-8050-E6562D6E389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89262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FA8C6DE2-99B5-469C-B05E-0AD015CAA42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97811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0EB116B6-542F-409B-82A7-F408A9F852C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06360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216763C1-CDF8-442C-A612-0BDC5D67ABE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114909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23106170-4160-4E57-9348-76D5ADDCD0D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23458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2B1DA0FE-9424-4330-BB7E-1F6E833800D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007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D5CA85B0-AC7F-4FD2-994E-A49C61F8AFC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40556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183D4AF4-DBE9-4F94-A999-6C941A97B5F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72165" y="2942946"/>
              <a:ext cx="2587749" cy="252000"/>
              <a:chOff x="1072164" y="2080798"/>
              <a:chExt cx="1848392" cy="180000"/>
            </a:xfrm>
          </p:grpSpPr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F963A020-7737-4EA6-AE1D-3F594D145B9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72164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D5E6C95B-4F45-452D-A724-396B0613FB8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280713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3850C27B-472D-4D7C-AAB6-0169763E295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89262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BCB644F1-D7D5-4AD0-A50B-5182FA1D26D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97811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9CC8BA72-4239-4B96-85E3-B5C832A1AED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06360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FFDDFB43-CBE3-4664-B920-566CBB002DB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114909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DBCD3C61-4561-446A-84E0-143F35E5106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23458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A567F7E2-DA83-4042-A299-0DDFEB159EA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007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F9DB0871-91ED-4448-9102-2B116CFD653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40556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90508A1B-A1B3-4192-AB03-C2F452C257C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72165" y="3230329"/>
              <a:ext cx="2587749" cy="252000"/>
              <a:chOff x="1072164" y="2080798"/>
              <a:chExt cx="1848392" cy="180000"/>
            </a:xfrm>
          </p:grpSpPr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CAF69BEB-E2AD-433F-BC51-A154381CFFE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72164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24631829-151A-4488-9454-4FC08812B59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280713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7160E4DA-57E9-4B41-9895-8A0EB5CCB38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89262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648EBCCA-1063-4630-8C1F-74AEE32FCD3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97811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F18C0619-830C-4255-B638-139338F62C8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06360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3E50C3BE-72EA-4B13-BBC2-1E4A2B52900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114909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BD3461A7-2F4B-4C35-BEA4-BD54EC6F19B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23458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EF802F3E-07CE-404F-8517-39A0080033D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007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113CAFCD-24B2-4B7E-857C-09CCC84EFBA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40556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17F36524-DA53-4DCB-B18E-C63F7603F5D3}"/>
              </a:ext>
            </a:extLst>
          </p:cNvPr>
          <p:cNvGrpSpPr/>
          <p:nvPr/>
        </p:nvGrpSpPr>
        <p:grpSpPr>
          <a:xfrm>
            <a:off x="3708330" y="3883554"/>
            <a:ext cx="948634" cy="2295780"/>
            <a:chOff x="1948710" y="3949543"/>
            <a:chExt cx="948634" cy="2295780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3055A4FD-1069-4B5B-80CA-6AA04AAFF355}"/>
                </a:ext>
              </a:extLst>
            </p:cNvPr>
            <p:cNvGrpSpPr/>
            <p:nvPr/>
          </p:nvGrpSpPr>
          <p:grpSpPr>
            <a:xfrm rot="16200000">
              <a:off x="926820" y="4971433"/>
              <a:ext cx="2295780" cy="252000"/>
              <a:chOff x="1656741" y="4289677"/>
              <a:chExt cx="2295780" cy="252000"/>
            </a:xfrm>
          </p:grpSpPr>
          <p:sp>
            <p:nvSpPr>
              <p:cNvPr id="113" name="Oval 112">
                <a:extLst>
                  <a:ext uri="{FF2B5EF4-FFF2-40B4-BE49-F238E27FC236}">
                    <a16:creationId xmlns:a16="http://schemas.microsoft.com/office/drawing/2014/main" id="{464C87FE-C435-4A24-8254-3B30A9075C5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56741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4" name="Oval 113">
                <a:extLst>
                  <a:ext uri="{FF2B5EF4-FFF2-40B4-BE49-F238E27FC236}">
                    <a16:creationId xmlns:a16="http://schemas.microsoft.com/office/drawing/2014/main" id="{2F980851-8882-4135-A727-2A93F61463C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48709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5" name="Oval 114">
                <a:extLst>
                  <a:ext uri="{FF2B5EF4-FFF2-40B4-BE49-F238E27FC236}">
                    <a16:creationId xmlns:a16="http://schemas.microsoft.com/office/drawing/2014/main" id="{7FF72C6A-A772-4094-BB6C-6B9A7D8431C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40678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6" name="Oval 115">
                <a:extLst>
                  <a:ext uri="{FF2B5EF4-FFF2-40B4-BE49-F238E27FC236}">
                    <a16:creationId xmlns:a16="http://schemas.microsoft.com/office/drawing/2014/main" id="{027B0883-A2F2-4903-9DA4-E8879C20395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646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7" name="Oval 116">
                <a:extLst>
                  <a:ext uri="{FF2B5EF4-FFF2-40B4-BE49-F238E27FC236}">
                    <a16:creationId xmlns:a16="http://schemas.microsoft.com/office/drawing/2014/main" id="{DC040421-E7CF-4804-8176-0717599D614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24615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8" name="Oval 117">
                <a:extLst>
                  <a:ext uri="{FF2B5EF4-FFF2-40B4-BE49-F238E27FC236}">
                    <a16:creationId xmlns:a16="http://schemas.microsoft.com/office/drawing/2014/main" id="{B557B3AE-EE87-400C-A5FD-C5D441A9BCC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116584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9" name="Oval 118">
                <a:extLst>
                  <a:ext uri="{FF2B5EF4-FFF2-40B4-BE49-F238E27FC236}">
                    <a16:creationId xmlns:a16="http://schemas.microsoft.com/office/drawing/2014/main" id="{2B33AC30-9AE8-49CE-B24B-62D2B1CF55D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408552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0" name="Oval 119">
                <a:extLst>
                  <a:ext uri="{FF2B5EF4-FFF2-40B4-BE49-F238E27FC236}">
                    <a16:creationId xmlns:a16="http://schemas.microsoft.com/office/drawing/2014/main" id="{15307DEC-E84A-48C6-9819-491F48B2838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700521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99AD14E0-C954-473A-9B9B-EBCB38A76081}"/>
                </a:ext>
              </a:extLst>
            </p:cNvPr>
            <p:cNvGrpSpPr/>
            <p:nvPr/>
          </p:nvGrpSpPr>
          <p:grpSpPr>
            <a:xfrm rot="16200000">
              <a:off x="1275137" y="4971433"/>
              <a:ext cx="2295780" cy="252000"/>
              <a:chOff x="1656741" y="4289677"/>
              <a:chExt cx="2295780" cy="252000"/>
            </a:xfrm>
          </p:grpSpPr>
          <p:sp>
            <p:nvSpPr>
              <p:cNvPr id="122" name="Oval 121">
                <a:extLst>
                  <a:ext uri="{FF2B5EF4-FFF2-40B4-BE49-F238E27FC236}">
                    <a16:creationId xmlns:a16="http://schemas.microsoft.com/office/drawing/2014/main" id="{11297738-1F55-4347-BA11-C33188573EB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56741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3" name="Oval 122">
                <a:extLst>
                  <a:ext uri="{FF2B5EF4-FFF2-40B4-BE49-F238E27FC236}">
                    <a16:creationId xmlns:a16="http://schemas.microsoft.com/office/drawing/2014/main" id="{0A5CFC6D-C24E-4DE5-A7F8-7BAC7CCB24C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48709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4" name="Oval 123">
                <a:extLst>
                  <a:ext uri="{FF2B5EF4-FFF2-40B4-BE49-F238E27FC236}">
                    <a16:creationId xmlns:a16="http://schemas.microsoft.com/office/drawing/2014/main" id="{CE64272E-D18B-4A55-A49D-C2A7D58FCAA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40678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5" name="Oval 124">
                <a:extLst>
                  <a:ext uri="{FF2B5EF4-FFF2-40B4-BE49-F238E27FC236}">
                    <a16:creationId xmlns:a16="http://schemas.microsoft.com/office/drawing/2014/main" id="{88175240-661B-4629-9030-5E33E4BDB8E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646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6" name="Oval 125">
                <a:extLst>
                  <a:ext uri="{FF2B5EF4-FFF2-40B4-BE49-F238E27FC236}">
                    <a16:creationId xmlns:a16="http://schemas.microsoft.com/office/drawing/2014/main" id="{1B1D62FC-FEA4-43D0-A047-1830FA775DE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24615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7" name="Oval 126">
                <a:extLst>
                  <a:ext uri="{FF2B5EF4-FFF2-40B4-BE49-F238E27FC236}">
                    <a16:creationId xmlns:a16="http://schemas.microsoft.com/office/drawing/2014/main" id="{1846606A-72CF-4410-A930-FBB4FD37AD7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116584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8" name="Oval 127">
                <a:extLst>
                  <a:ext uri="{FF2B5EF4-FFF2-40B4-BE49-F238E27FC236}">
                    <a16:creationId xmlns:a16="http://schemas.microsoft.com/office/drawing/2014/main" id="{FA7C28C8-5271-4744-B8B8-A2AF90F43F3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408552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9" name="Oval 128">
                <a:extLst>
                  <a:ext uri="{FF2B5EF4-FFF2-40B4-BE49-F238E27FC236}">
                    <a16:creationId xmlns:a16="http://schemas.microsoft.com/office/drawing/2014/main" id="{1510107A-873D-421D-8CE5-36E71FAFC2B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700521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130" name="Group 129">
              <a:extLst>
                <a:ext uri="{FF2B5EF4-FFF2-40B4-BE49-F238E27FC236}">
                  <a16:creationId xmlns:a16="http://schemas.microsoft.com/office/drawing/2014/main" id="{66963F55-0029-417F-9261-051FEA3857D9}"/>
                </a:ext>
              </a:extLst>
            </p:cNvPr>
            <p:cNvGrpSpPr/>
            <p:nvPr/>
          </p:nvGrpSpPr>
          <p:grpSpPr>
            <a:xfrm rot="16200000">
              <a:off x="1623454" y="4971433"/>
              <a:ext cx="2295780" cy="252000"/>
              <a:chOff x="1656741" y="4289677"/>
              <a:chExt cx="2295780" cy="252000"/>
            </a:xfrm>
          </p:grpSpPr>
          <p:sp>
            <p:nvSpPr>
              <p:cNvPr id="131" name="Oval 130">
                <a:extLst>
                  <a:ext uri="{FF2B5EF4-FFF2-40B4-BE49-F238E27FC236}">
                    <a16:creationId xmlns:a16="http://schemas.microsoft.com/office/drawing/2014/main" id="{F3176E90-94B0-44AE-88E4-216C92F4213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56741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2" name="Oval 131">
                <a:extLst>
                  <a:ext uri="{FF2B5EF4-FFF2-40B4-BE49-F238E27FC236}">
                    <a16:creationId xmlns:a16="http://schemas.microsoft.com/office/drawing/2014/main" id="{240D4AF9-C330-4ED3-8134-537D3ADB786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48709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3" name="Oval 132">
                <a:extLst>
                  <a:ext uri="{FF2B5EF4-FFF2-40B4-BE49-F238E27FC236}">
                    <a16:creationId xmlns:a16="http://schemas.microsoft.com/office/drawing/2014/main" id="{DDE7D7B1-AEBB-4496-9B11-6EC1E7E11DB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40678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4" name="Oval 133">
                <a:extLst>
                  <a:ext uri="{FF2B5EF4-FFF2-40B4-BE49-F238E27FC236}">
                    <a16:creationId xmlns:a16="http://schemas.microsoft.com/office/drawing/2014/main" id="{6110EE15-16E6-4E96-AC23-FD3B8A89A85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646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5" name="Oval 134">
                <a:extLst>
                  <a:ext uri="{FF2B5EF4-FFF2-40B4-BE49-F238E27FC236}">
                    <a16:creationId xmlns:a16="http://schemas.microsoft.com/office/drawing/2014/main" id="{AC82FE47-D66B-40E0-B15D-C16E1F2A5C5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24615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6" name="Oval 135">
                <a:extLst>
                  <a:ext uri="{FF2B5EF4-FFF2-40B4-BE49-F238E27FC236}">
                    <a16:creationId xmlns:a16="http://schemas.microsoft.com/office/drawing/2014/main" id="{C3C403C6-6A44-4D79-910A-79F02CD234F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116584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7" name="Oval 136">
                <a:extLst>
                  <a:ext uri="{FF2B5EF4-FFF2-40B4-BE49-F238E27FC236}">
                    <a16:creationId xmlns:a16="http://schemas.microsoft.com/office/drawing/2014/main" id="{065E641C-2CEB-49D5-AF5A-B4C2FCBF00D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408552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8" name="Oval 137">
                <a:extLst>
                  <a:ext uri="{FF2B5EF4-FFF2-40B4-BE49-F238E27FC236}">
                    <a16:creationId xmlns:a16="http://schemas.microsoft.com/office/drawing/2014/main" id="{5166DF54-32A5-4ACD-B784-1A3E60B7342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700521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32422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calculations below.</a:t>
            </a:r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B1A026E-FE97-4230-8FB4-358ECFE5986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62324" y="1234336"/>
          <a:ext cx="5267352" cy="2715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747733234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825228405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4215886792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291159849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4044245016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512734543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1673391848"/>
                    </a:ext>
                  </a:extLst>
                </a:gridCol>
              </a:tblGrid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726397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38092857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52226520"/>
                  </a:ext>
                </a:extLst>
              </a:tr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72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9096264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3BE7D628-3138-4570-A6A6-F38EA9017A7B}"/>
              </a:ext>
            </a:extLst>
          </p:cNvPr>
          <p:cNvGrpSpPr/>
          <p:nvPr/>
        </p:nvGrpSpPr>
        <p:grpSpPr>
          <a:xfrm>
            <a:off x="2888774" y="1889624"/>
            <a:ext cx="2587749" cy="1401532"/>
            <a:chOff x="1072165" y="2080797"/>
            <a:chExt cx="2587749" cy="1401532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CA37A4AF-36F4-4F0D-B371-6300B71197E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72165" y="2080797"/>
              <a:ext cx="2587749" cy="252000"/>
              <a:chOff x="1072164" y="2080798"/>
              <a:chExt cx="1848392" cy="180000"/>
            </a:xfrm>
          </p:grpSpPr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AFFB21A7-29B1-47F8-9023-34F3011D389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72164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160F6053-3D83-4CD4-A2F6-026C50019B4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280713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124CDA0B-CC4D-4BC5-8758-EB8F15E7036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89262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A0E06402-8118-4FC3-AE4B-95211246EAA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97811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D6ECBC82-C1CE-488D-A0AD-4E8FBF2A00C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06360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2812CA8E-4521-4D49-A93F-E4A309BB4DE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114909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0D67CF8B-0E27-4599-97CF-26AE2F0FD61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23458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07EB2EC8-218E-4677-A5CE-B20F3A2BA25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007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B46138DB-225D-4930-9C5C-7ABC3C42C6A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40556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7F903024-E227-442B-900E-E9259F1AD067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72165" y="2368180"/>
              <a:ext cx="2587749" cy="252000"/>
              <a:chOff x="1072164" y="2080798"/>
              <a:chExt cx="1848392" cy="180000"/>
            </a:xfrm>
          </p:grpSpPr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3446CCCE-27A0-4836-8362-09D0546DE81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72164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DCB4BCA4-9062-4A04-A10F-02532CEBB70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280713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76DC8CF9-2357-4167-A307-F5ED037B3BB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89262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2766A1C5-EF7A-4BC0-BB04-2AF7DA7D058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97811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50DFFF7C-2E6C-42DF-9AD6-C3955C8ADD1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06360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8BAB684C-FD12-43E4-8EFD-89BBA176EE0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114909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824575B6-4378-49E3-A51C-7670AA11486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23458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8FAEB650-3F26-4F74-B85E-DE9F45A23A1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007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0E47F5C3-2C7C-4512-87EC-5923266D9B8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40556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A68D46CE-40D2-4788-AAF4-EC853208C99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72165" y="2655563"/>
              <a:ext cx="2587749" cy="252000"/>
              <a:chOff x="1072164" y="2080798"/>
              <a:chExt cx="1848392" cy="180000"/>
            </a:xfrm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40698F3B-D968-4368-A445-01F67F3DA63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72164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4ED89945-03DE-4C73-AF42-0DDAC1A6977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280713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937E3DFE-E330-4DE8-8050-E6562D6E389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89262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FA8C6DE2-99B5-469C-B05E-0AD015CAA42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97811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0EB116B6-542F-409B-82A7-F408A9F852C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06360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216763C1-CDF8-442C-A612-0BDC5D67ABE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114909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23106170-4160-4E57-9348-76D5ADDCD0D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23458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2B1DA0FE-9424-4330-BB7E-1F6E833800D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007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D5CA85B0-AC7F-4FD2-994E-A49C61F8AFC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40556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183D4AF4-DBE9-4F94-A999-6C941A97B5F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72165" y="2942946"/>
              <a:ext cx="2587749" cy="252000"/>
              <a:chOff x="1072164" y="2080798"/>
              <a:chExt cx="1848392" cy="180000"/>
            </a:xfrm>
          </p:grpSpPr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F963A020-7737-4EA6-AE1D-3F594D145B9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72164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D5E6C95B-4F45-452D-A724-396B0613FB8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280713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3850C27B-472D-4D7C-AAB6-0169763E295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89262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BCB644F1-D7D5-4AD0-A50B-5182FA1D26D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97811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9CC8BA72-4239-4B96-85E3-B5C832A1AED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06360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FFDDFB43-CBE3-4664-B920-566CBB002DB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114909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DBCD3C61-4561-446A-84E0-143F35E5106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23458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A567F7E2-DA83-4042-A299-0DDFEB159EA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007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F9DB0871-91ED-4448-9102-2B116CFD653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40556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90508A1B-A1B3-4192-AB03-C2F452C257C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72165" y="3230329"/>
              <a:ext cx="2587749" cy="252000"/>
              <a:chOff x="1072164" y="2080798"/>
              <a:chExt cx="1848392" cy="180000"/>
            </a:xfrm>
          </p:grpSpPr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CAF69BEB-E2AD-433F-BC51-A154381CFFE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072164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24631829-151A-4488-9454-4FC08812B59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280713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7160E4DA-57E9-4B41-9895-8A0EB5CCB38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89262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648EBCCA-1063-4630-8C1F-74AEE32FCD3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97811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F18C0619-830C-4255-B638-139338F62C8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06360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3E50C3BE-72EA-4B13-BBC2-1E4A2B52900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114909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BD3461A7-2F4B-4C35-BEA4-BD54EC6F19B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23458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EF802F3E-07CE-404F-8517-39A0080033D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007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113CAFCD-24B2-4B7E-857C-09CCC84EFBA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740556" y="2080798"/>
                <a:ext cx="180000" cy="180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17F36524-DA53-4DCB-B18E-C63F7603F5D3}"/>
              </a:ext>
            </a:extLst>
          </p:cNvPr>
          <p:cNvGrpSpPr/>
          <p:nvPr/>
        </p:nvGrpSpPr>
        <p:grpSpPr>
          <a:xfrm>
            <a:off x="3708330" y="3883554"/>
            <a:ext cx="948634" cy="2295780"/>
            <a:chOff x="1948710" y="3949543"/>
            <a:chExt cx="948634" cy="2295780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3055A4FD-1069-4B5B-80CA-6AA04AAFF355}"/>
                </a:ext>
              </a:extLst>
            </p:cNvPr>
            <p:cNvGrpSpPr/>
            <p:nvPr/>
          </p:nvGrpSpPr>
          <p:grpSpPr>
            <a:xfrm rot="16200000">
              <a:off x="926820" y="4971433"/>
              <a:ext cx="2295780" cy="252000"/>
              <a:chOff x="1656741" y="4289677"/>
              <a:chExt cx="2295780" cy="252000"/>
            </a:xfrm>
          </p:grpSpPr>
          <p:sp>
            <p:nvSpPr>
              <p:cNvPr id="113" name="Oval 112">
                <a:extLst>
                  <a:ext uri="{FF2B5EF4-FFF2-40B4-BE49-F238E27FC236}">
                    <a16:creationId xmlns:a16="http://schemas.microsoft.com/office/drawing/2014/main" id="{464C87FE-C435-4A24-8254-3B30A9075C5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56741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4" name="Oval 113">
                <a:extLst>
                  <a:ext uri="{FF2B5EF4-FFF2-40B4-BE49-F238E27FC236}">
                    <a16:creationId xmlns:a16="http://schemas.microsoft.com/office/drawing/2014/main" id="{2F980851-8882-4135-A727-2A93F61463C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48709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5" name="Oval 114">
                <a:extLst>
                  <a:ext uri="{FF2B5EF4-FFF2-40B4-BE49-F238E27FC236}">
                    <a16:creationId xmlns:a16="http://schemas.microsoft.com/office/drawing/2014/main" id="{7FF72C6A-A772-4094-BB6C-6B9A7D8431C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40678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6" name="Oval 115">
                <a:extLst>
                  <a:ext uri="{FF2B5EF4-FFF2-40B4-BE49-F238E27FC236}">
                    <a16:creationId xmlns:a16="http://schemas.microsoft.com/office/drawing/2014/main" id="{027B0883-A2F2-4903-9DA4-E8879C20395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646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7" name="Oval 116">
                <a:extLst>
                  <a:ext uri="{FF2B5EF4-FFF2-40B4-BE49-F238E27FC236}">
                    <a16:creationId xmlns:a16="http://schemas.microsoft.com/office/drawing/2014/main" id="{DC040421-E7CF-4804-8176-0717599D614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24615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8" name="Oval 117">
                <a:extLst>
                  <a:ext uri="{FF2B5EF4-FFF2-40B4-BE49-F238E27FC236}">
                    <a16:creationId xmlns:a16="http://schemas.microsoft.com/office/drawing/2014/main" id="{B557B3AE-EE87-400C-A5FD-C5D441A9BCC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116584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9" name="Oval 118">
                <a:extLst>
                  <a:ext uri="{FF2B5EF4-FFF2-40B4-BE49-F238E27FC236}">
                    <a16:creationId xmlns:a16="http://schemas.microsoft.com/office/drawing/2014/main" id="{2B33AC30-9AE8-49CE-B24B-62D2B1CF55D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408552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0" name="Oval 119">
                <a:extLst>
                  <a:ext uri="{FF2B5EF4-FFF2-40B4-BE49-F238E27FC236}">
                    <a16:creationId xmlns:a16="http://schemas.microsoft.com/office/drawing/2014/main" id="{15307DEC-E84A-48C6-9819-491F48B2838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700521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99AD14E0-C954-473A-9B9B-EBCB38A76081}"/>
                </a:ext>
              </a:extLst>
            </p:cNvPr>
            <p:cNvGrpSpPr/>
            <p:nvPr/>
          </p:nvGrpSpPr>
          <p:grpSpPr>
            <a:xfrm rot="16200000">
              <a:off x="1275137" y="4971433"/>
              <a:ext cx="2295780" cy="252000"/>
              <a:chOff x="1656741" y="4289677"/>
              <a:chExt cx="2295780" cy="252000"/>
            </a:xfrm>
          </p:grpSpPr>
          <p:sp>
            <p:nvSpPr>
              <p:cNvPr id="122" name="Oval 121">
                <a:extLst>
                  <a:ext uri="{FF2B5EF4-FFF2-40B4-BE49-F238E27FC236}">
                    <a16:creationId xmlns:a16="http://schemas.microsoft.com/office/drawing/2014/main" id="{11297738-1F55-4347-BA11-C33188573EB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56741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3" name="Oval 122">
                <a:extLst>
                  <a:ext uri="{FF2B5EF4-FFF2-40B4-BE49-F238E27FC236}">
                    <a16:creationId xmlns:a16="http://schemas.microsoft.com/office/drawing/2014/main" id="{0A5CFC6D-C24E-4DE5-A7F8-7BAC7CCB24C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48709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4" name="Oval 123">
                <a:extLst>
                  <a:ext uri="{FF2B5EF4-FFF2-40B4-BE49-F238E27FC236}">
                    <a16:creationId xmlns:a16="http://schemas.microsoft.com/office/drawing/2014/main" id="{CE64272E-D18B-4A55-A49D-C2A7D58FCAA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40678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5" name="Oval 124">
                <a:extLst>
                  <a:ext uri="{FF2B5EF4-FFF2-40B4-BE49-F238E27FC236}">
                    <a16:creationId xmlns:a16="http://schemas.microsoft.com/office/drawing/2014/main" id="{88175240-661B-4629-9030-5E33E4BDB8E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646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6" name="Oval 125">
                <a:extLst>
                  <a:ext uri="{FF2B5EF4-FFF2-40B4-BE49-F238E27FC236}">
                    <a16:creationId xmlns:a16="http://schemas.microsoft.com/office/drawing/2014/main" id="{1B1D62FC-FEA4-43D0-A047-1830FA775DE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24615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7" name="Oval 126">
                <a:extLst>
                  <a:ext uri="{FF2B5EF4-FFF2-40B4-BE49-F238E27FC236}">
                    <a16:creationId xmlns:a16="http://schemas.microsoft.com/office/drawing/2014/main" id="{1846606A-72CF-4410-A930-FBB4FD37AD7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116584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8" name="Oval 127">
                <a:extLst>
                  <a:ext uri="{FF2B5EF4-FFF2-40B4-BE49-F238E27FC236}">
                    <a16:creationId xmlns:a16="http://schemas.microsoft.com/office/drawing/2014/main" id="{FA7C28C8-5271-4744-B8B8-A2AF90F43F3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408552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9" name="Oval 128">
                <a:extLst>
                  <a:ext uri="{FF2B5EF4-FFF2-40B4-BE49-F238E27FC236}">
                    <a16:creationId xmlns:a16="http://schemas.microsoft.com/office/drawing/2014/main" id="{1510107A-873D-421D-8CE5-36E71FAFC2B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700521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130" name="Group 129">
              <a:extLst>
                <a:ext uri="{FF2B5EF4-FFF2-40B4-BE49-F238E27FC236}">
                  <a16:creationId xmlns:a16="http://schemas.microsoft.com/office/drawing/2014/main" id="{66963F55-0029-417F-9261-051FEA3857D9}"/>
                </a:ext>
              </a:extLst>
            </p:cNvPr>
            <p:cNvGrpSpPr/>
            <p:nvPr/>
          </p:nvGrpSpPr>
          <p:grpSpPr>
            <a:xfrm rot="16200000">
              <a:off x="1623454" y="4971433"/>
              <a:ext cx="2295780" cy="252000"/>
              <a:chOff x="1656741" y="4289677"/>
              <a:chExt cx="2295780" cy="252000"/>
            </a:xfrm>
          </p:grpSpPr>
          <p:sp>
            <p:nvSpPr>
              <p:cNvPr id="131" name="Oval 130">
                <a:extLst>
                  <a:ext uri="{FF2B5EF4-FFF2-40B4-BE49-F238E27FC236}">
                    <a16:creationId xmlns:a16="http://schemas.microsoft.com/office/drawing/2014/main" id="{F3176E90-94B0-44AE-88E4-216C92F4213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56741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2" name="Oval 131">
                <a:extLst>
                  <a:ext uri="{FF2B5EF4-FFF2-40B4-BE49-F238E27FC236}">
                    <a16:creationId xmlns:a16="http://schemas.microsoft.com/office/drawing/2014/main" id="{240D4AF9-C330-4ED3-8134-537D3ADB786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948709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3" name="Oval 132">
                <a:extLst>
                  <a:ext uri="{FF2B5EF4-FFF2-40B4-BE49-F238E27FC236}">
                    <a16:creationId xmlns:a16="http://schemas.microsoft.com/office/drawing/2014/main" id="{DDE7D7B1-AEBB-4496-9B11-6EC1E7E11DB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240678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4" name="Oval 133">
                <a:extLst>
                  <a:ext uri="{FF2B5EF4-FFF2-40B4-BE49-F238E27FC236}">
                    <a16:creationId xmlns:a16="http://schemas.microsoft.com/office/drawing/2014/main" id="{6110EE15-16E6-4E96-AC23-FD3B8A89A85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32646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5" name="Oval 134">
                <a:extLst>
                  <a:ext uri="{FF2B5EF4-FFF2-40B4-BE49-F238E27FC236}">
                    <a16:creationId xmlns:a16="http://schemas.microsoft.com/office/drawing/2014/main" id="{AC82FE47-D66B-40E0-B15D-C16E1F2A5C5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824615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6" name="Oval 135">
                <a:extLst>
                  <a:ext uri="{FF2B5EF4-FFF2-40B4-BE49-F238E27FC236}">
                    <a16:creationId xmlns:a16="http://schemas.microsoft.com/office/drawing/2014/main" id="{C3C403C6-6A44-4D79-910A-79F02CD234F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116584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7" name="Oval 136">
                <a:extLst>
                  <a:ext uri="{FF2B5EF4-FFF2-40B4-BE49-F238E27FC236}">
                    <a16:creationId xmlns:a16="http://schemas.microsoft.com/office/drawing/2014/main" id="{065E641C-2CEB-49D5-AF5A-B4C2FCBF00D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408552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8" name="Oval 137">
                <a:extLst>
                  <a:ext uri="{FF2B5EF4-FFF2-40B4-BE49-F238E27FC236}">
                    <a16:creationId xmlns:a16="http://schemas.microsoft.com/office/drawing/2014/main" id="{5166DF54-32A5-4ACD-B784-1A3E60B7342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700521" y="4289677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13779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FD45322-0711-4EBC-90BD-781996C0043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49544" y="1709685"/>
          <a:ext cx="5892915" cy="8418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1845">
                  <a:extLst>
                    <a:ext uri="{9D8B030D-6E8A-4147-A177-3AD203B41FA5}">
                      <a16:colId xmlns:a16="http://schemas.microsoft.com/office/drawing/2014/main" val="1462498898"/>
                    </a:ext>
                  </a:extLst>
                </a:gridCol>
                <a:gridCol w="841845">
                  <a:extLst>
                    <a:ext uri="{9D8B030D-6E8A-4147-A177-3AD203B41FA5}">
                      <a16:colId xmlns:a16="http://schemas.microsoft.com/office/drawing/2014/main" val="608668326"/>
                    </a:ext>
                  </a:extLst>
                </a:gridCol>
                <a:gridCol w="841845">
                  <a:extLst>
                    <a:ext uri="{9D8B030D-6E8A-4147-A177-3AD203B41FA5}">
                      <a16:colId xmlns:a16="http://schemas.microsoft.com/office/drawing/2014/main" val="3372713261"/>
                    </a:ext>
                  </a:extLst>
                </a:gridCol>
                <a:gridCol w="841845">
                  <a:extLst>
                    <a:ext uri="{9D8B030D-6E8A-4147-A177-3AD203B41FA5}">
                      <a16:colId xmlns:a16="http://schemas.microsoft.com/office/drawing/2014/main" val="628288983"/>
                    </a:ext>
                  </a:extLst>
                </a:gridCol>
                <a:gridCol w="841845">
                  <a:extLst>
                    <a:ext uri="{9D8B030D-6E8A-4147-A177-3AD203B41FA5}">
                      <a16:colId xmlns:a16="http://schemas.microsoft.com/office/drawing/2014/main" val="3860175654"/>
                    </a:ext>
                  </a:extLst>
                </a:gridCol>
                <a:gridCol w="841845">
                  <a:extLst>
                    <a:ext uri="{9D8B030D-6E8A-4147-A177-3AD203B41FA5}">
                      <a16:colId xmlns:a16="http://schemas.microsoft.com/office/drawing/2014/main" val="1318771668"/>
                    </a:ext>
                  </a:extLst>
                </a:gridCol>
                <a:gridCol w="841845">
                  <a:extLst>
                    <a:ext uri="{9D8B030D-6E8A-4147-A177-3AD203B41FA5}">
                      <a16:colId xmlns:a16="http://schemas.microsoft.com/office/drawing/2014/main" val="350182313"/>
                    </a:ext>
                  </a:extLst>
                </a:gridCol>
              </a:tblGrid>
              <a:tr h="8418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6580974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EE409A51-B714-4231-B1D6-5AD702DF4504}"/>
              </a:ext>
            </a:extLst>
          </p:cNvPr>
          <p:cNvGrpSpPr/>
          <p:nvPr/>
        </p:nvGrpSpPr>
        <p:grpSpPr>
          <a:xfrm>
            <a:off x="3447749" y="2823916"/>
            <a:ext cx="1733224" cy="2538622"/>
            <a:chOff x="1499542" y="2487872"/>
            <a:chExt cx="1733224" cy="2538622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C625A44-30F8-4A5F-B811-018F93F65356}"/>
                </a:ext>
              </a:extLst>
            </p:cNvPr>
            <p:cNvGrpSpPr/>
            <p:nvPr/>
          </p:nvGrpSpPr>
          <p:grpSpPr>
            <a:xfrm>
              <a:off x="1499542" y="2487872"/>
              <a:ext cx="1733224" cy="252000"/>
              <a:chOff x="1499542" y="2487872"/>
              <a:chExt cx="1733224" cy="252000"/>
            </a:xfrm>
          </p:grpSpPr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1DEBE7C3-C8EF-485C-9DA2-28AEA536B62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786394EA-A215-4684-8A9A-3447DB1A0F9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1F111C4C-6041-4458-A455-96FFB1BC63D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96599F50-22DE-4196-BA0A-0D8169BF7B9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6D07803A-971D-4F9B-B6F4-A2C3EAE5EC5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B9982E9B-611D-4AD7-A6D6-8E7967900C5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C729548B-D931-4A07-8BFA-A0E6738F854D}"/>
                </a:ext>
              </a:extLst>
            </p:cNvPr>
            <p:cNvGrpSpPr/>
            <p:nvPr/>
          </p:nvGrpSpPr>
          <p:grpSpPr>
            <a:xfrm>
              <a:off x="1499542" y="2773700"/>
              <a:ext cx="1733224" cy="252000"/>
              <a:chOff x="1499542" y="2487872"/>
              <a:chExt cx="1733224" cy="252000"/>
            </a:xfrm>
          </p:grpSpPr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41F58742-CD2E-420A-93E5-9A8343AF989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095E7AAD-0853-4702-B9A6-4A3D759878E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84C2F433-6A8E-4279-973E-BF837CEFFE3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B3640CDD-AA2B-4674-8413-BE50240FD94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A7349F18-7E1B-4617-B3C1-943595345B6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B271FCBF-2D09-40E4-BB25-4A1640F8A3E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C46EDD99-EE0D-4FE8-8FEB-B0478192809C}"/>
                </a:ext>
              </a:extLst>
            </p:cNvPr>
            <p:cNvGrpSpPr/>
            <p:nvPr/>
          </p:nvGrpSpPr>
          <p:grpSpPr>
            <a:xfrm>
              <a:off x="1499542" y="3059528"/>
              <a:ext cx="1733224" cy="252000"/>
              <a:chOff x="1499542" y="2487872"/>
              <a:chExt cx="1733224" cy="252000"/>
            </a:xfrm>
          </p:grpSpPr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34C38E57-0DEB-496F-AA91-153D42C6EF3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3FCE681A-6F2C-4726-8C0C-6993319D0FA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83F078AB-8AEE-4F54-80DF-3842820020D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63D5AF12-64F6-4F4D-8542-69777CDF609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B9567337-9535-4E8F-9B58-A2CAD5BA577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B5CCF9AC-FD13-4C75-864A-6FD3C661318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E1B8BF80-049A-49B4-A85D-89FE2E0EC578}"/>
                </a:ext>
              </a:extLst>
            </p:cNvPr>
            <p:cNvGrpSpPr/>
            <p:nvPr/>
          </p:nvGrpSpPr>
          <p:grpSpPr>
            <a:xfrm>
              <a:off x="1499542" y="3345356"/>
              <a:ext cx="1733224" cy="252000"/>
              <a:chOff x="1499542" y="2487872"/>
              <a:chExt cx="1733224" cy="252000"/>
            </a:xfrm>
          </p:grpSpPr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CC00A642-0708-4448-A286-B9E54D98817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4506F019-D89D-4FF4-9C4A-2F56A3B5342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92B49BCB-5D04-4E23-9D51-6CBA5A7B720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C8A5B34B-E556-442D-BE5B-368401B15EE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0C9E7642-9D89-4C9F-A631-81522F3CEBF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B5342ECB-4D29-4071-93BF-AD5127EF210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B140779F-745F-4C16-96B9-83E9460DCC3A}"/>
                </a:ext>
              </a:extLst>
            </p:cNvPr>
            <p:cNvGrpSpPr/>
            <p:nvPr/>
          </p:nvGrpSpPr>
          <p:grpSpPr>
            <a:xfrm>
              <a:off x="1499542" y="3631184"/>
              <a:ext cx="1733224" cy="252000"/>
              <a:chOff x="1499542" y="2487872"/>
              <a:chExt cx="1733224" cy="252000"/>
            </a:xfrm>
          </p:grpSpPr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E1BBB34D-C242-46FB-822A-5A43CB0968A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5ED64F58-A3AB-433A-A41C-A9EA5E450D5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E33DF5F8-5948-4937-A377-6B1B087065D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2482E080-85B2-40DE-94CB-DB96FAE91E8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E2502EB5-05A8-4F47-B0D9-69B6E4290C1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F8338589-A48B-4865-810B-4D70FF177A7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12063B04-1BEC-46A9-9C09-5AFB9C48B726}"/>
                </a:ext>
              </a:extLst>
            </p:cNvPr>
            <p:cNvGrpSpPr/>
            <p:nvPr/>
          </p:nvGrpSpPr>
          <p:grpSpPr>
            <a:xfrm>
              <a:off x="1499542" y="3917012"/>
              <a:ext cx="1733224" cy="252000"/>
              <a:chOff x="1499542" y="2487872"/>
              <a:chExt cx="1733224" cy="252000"/>
            </a:xfrm>
          </p:grpSpPr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A0949510-D07F-478F-9176-E061A5DAC81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22BCE7A7-12C7-4813-A8CF-FFBE5FBD41A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A1099986-E957-4EC5-9316-21356C12A07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17B928F8-A811-4F25-9179-C0538EBE482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372B1F79-A092-414B-B881-5346EBF0675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D02C9F7E-B126-4AFC-8398-6DFA4065DED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5419502A-FE5E-4881-938B-B7B9723A121C}"/>
                </a:ext>
              </a:extLst>
            </p:cNvPr>
            <p:cNvGrpSpPr/>
            <p:nvPr/>
          </p:nvGrpSpPr>
          <p:grpSpPr>
            <a:xfrm>
              <a:off x="1499542" y="4202840"/>
              <a:ext cx="1733224" cy="252000"/>
              <a:chOff x="1499542" y="2487872"/>
              <a:chExt cx="1733224" cy="252000"/>
            </a:xfrm>
          </p:grpSpPr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AFC0B038-9F69-43D1-AD82-E74B9AFCF71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5FEE0127-9225-4569-8413-27437175440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F63ABB3C-D178-4CAC-8986-195921DB726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3A289835-5412-432A-9BDE-8C762FD44C5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2ABDDCA3-9883-4022-AA0E-32463345E9C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07292955-D705-42C0-9215-3EDBA0AB421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53F9AD64-A49B-4E6D-BD27-BCE3FCFDAA4C}"/>
                </a:ext>
              </a:extLst>
            </p:cNvPr>
            <p:cNvGrpSpPr/>
            <p:nvPr/>
          </p:nvGrpSpPr>
          <p:grpSpPr>
            <a:xfrm>
              <a:off x="1499542" y="4488668"/>
              <a:ext cx="1733224" cy="252000"/>
              <a:chOff x="1499542" y="2487872"/>
              <a:chExt cx="1733224" cy="252000"/>
            </a:xfrm>
          </p:grpSpPr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D4173383-2D73-4A44-B1A0-8C76281CB53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829389D0-922D-4F94-8802-748ADC90C17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A9F11B4A-9658-4656-950F-D3D3B6D1E4B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0D1A10F1-B17D-422C-A1A0-8D82CD35819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4FBA265E-68CB-443F-9E6E-DF93CBC936A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314C3CF2-D24E-4A6C-B602-8592A6AC4E6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A071C5B5-36BA-4403-839D-468249495D0D}"/>
                </a:ext>
              </a:extLst>
            </p:cNvPr>
            <p:cNvGrpSpPr/>
            <p:nvPr/>
          </p:nvGrpSpPr>
          <p:grpSpPr>
            <a:xfrm>
              <a:off x="1499542" y="4774494"/>
              <a:ext cx="1733224" cy="252000"/>
              <a:chOff x="1499542" y="2487872"/>
              <a:chExt cx="1733224" cy="252000"/>
            </a:xfrm>
          </p:grpSpPr>
          <p:sp>
            <p:nvSpPr>
              <p:cNvPr id="67" name="Oval 66">
                <a:extLst>
                  <a:ext uri="{FF2B5EF4-FFF2-40B4-BE49-F238E27FC236}">
                    <a16:creationId xmlns:a16="http://schemas.microsoft.com/office/drawing/2014/main" id="{BEC4079F-6436-458A-AB1C-E4AEBADBE0C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8" name="Oval 67">
                <a:extLst>
                  <a:ext uri="{FF2B5EF4-FFF2-40B4-BE49-F238E27FC236}">
                    <a16:creationId xmlns:a16="http://schemas.microsoft.com/office/drawing/2014/main" id="{759E1E93-764A-4757-9E65-1EE589C87C7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888795DF-5EEF-44EC-B1DE-E92DAEB76C6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64F69BE2-35CD-4CD1-A164-2D88604836C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A93383E8-7F38-499C-A021-EAF47395BFD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72" name="Oval 71">
                <a:extLst>
                  <a:ext uri="{FF2B5EF4-FFF2-40B4-BE49-F238E27FC236}">
                    <a16:creationId xmlns:a16="http://schemas.microsoft.com/office/drawing/2014/main" id="{F2F1BEB0-1835-48FB-819A-E7F80606BC2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24806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False; 6 x 9 x 2 = 108 </a:t>
            </a:r>
          </a:p>
          <a:p>
            <a:pPr algn="ctr" defTabSz="457200"/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FD45322-0711-4EBC-90BD-781996C0043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49544" y="1709685"/>
          <a:ext cx="5892915" cy="8418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1845">
                  <a:extLst>
                    <a:ext uri="{9D8B030D-6E8A-4147-A177-3AD203B41FA5}">
                      <a16:colId xmlns:a16="http://schemas.microsoft.com/office/drawing/2014/main" val="1462498898"/>
                    </a:ext>
                  </a:extLst>
                </a:gridCol>
                <a:gridCol w="841845">
                  <a:extLst>
                    <a:ext uri="{9D8B030D-6E8A-4147-A177-3AD203B41FA5}">
                      <a16:colId xmlns:a16="http://schemas.microsoft.com/office/drawing/2014/main" val="608668326"/>
                    </a:ext>
                  </a:extLst>
                </a:gridCol>
                <a:gridCol w="841845">
                  <a:extLst>
                    <a:ext uri="{9D8B030D-6E8A-4147-A177-3AD203B41FA5}">
                      <a16:colId xmlns:a16="http://schemas.microsoft.com/office/drawing/2014/main" val="3372713261"/>
                    </a:ext>
                  </a:extLst>
                </a:gridCol>
                <a:gridCol w="841845">
                  <a:extLst>
                    <a:ext uri="{9D8B030D-6E8A-4147-A177-3AD203B41FA5}">
                      <a16:colId xmlns:a16="http://schemas.microsoft.com/office/drawing/2014/main" val="628288983"/>
                    </a:ext>
                  </a:extLst>
                </a:gridCol>
                <a:gridCol w="841845">
                  <a:extLst>
                    <a:ext uri="{9D8B030D-6E8A-4147-A177-3AD203B41FA5}">
                      <a16:colId xmlns:a16="http://schemas.microsoft.com/office/drawing/2014/main" val="3860175654"/>
                    </a:ext>
                  </a:extLst>
                </a:gridCol>
                <a:gridCol w="841845">
                  <a:extLst>
                    <a:ext uri="{9D8B030D-6E8A-4147-A177-3AD203B41FA5}">
                      <a16:colId xmlns:a16="http://schemas.microsoft.com/office/drawing/2014/main" val="1318771668"/>
                    </a:ext>
                  </a:extLst>
                </a:gridCol>
                <a:gridCol w="841845">
                  <a:extLst>
                    <a:ext uri="{9D8B030D-6E8A-4147-A177-3AD203B41FA5}">
                      <a16:colId xmlns:a16="http://schemas.microsoft.com/office/drawing/2014/main" val="350182313"/>
                    </a:ext>
                  </a:extLst>
                </a:gridCol>
              </a:tblGrid>
              <a:tr h="8418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6580974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EE409A51-B714-4231-B1D6-5AD702DF4504}"/>
              </a:ext>
            </a:extLst>
          </p:cNvPr>
          <p:cNvGrpSpPr/>
          <p:nvPr/>
        </p:nvGrpSpPr>
        <p:grpSpPr>
          <a:xfrm>
            <a:off x="3447749" y="2823916"/>
            <a:ext cx="1733224" cy="2538622"/>
            <a:chOff x="1499542" y="2487872"/>
            <a:chExt cx="1733224" cy="2538622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C625A44-30F8-4A5F-B811-018F93F65356}"/>
                </a:ext>
              </a:extLst>
            </p:cNvPr>
            <p:cNvGrpSpPr/>
            <p:nvPr/>
          </p:nvGrpSpPr>
          <p:grpSpPr>
            <a:xfrm>
              <a:off x="1499542" y="2487872"/>
              <a:ext cx="1733224" cy="252000"/>
              <a:chOff x="1499542" y="2487872"/>
              <a:chExt cx="1733224" cy="252000"/>
            </a:xfrm>
          </p:grpSpPr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1DEBE7C3-C8EF-485C-9DA2-28AEA536B62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786394EA-A215-4684-8A9A-3447DB1A0F9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1F111C4C-6041-4458-A455-96FFB1BC63D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96599F50-22DE-4196-BA0A-0D8169BF7B9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6D07803A-971D-4F9B-B6F4-A2C3EAE5EC5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B9982E9B-611D-4AD7-A6D6-8E7967900C5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C729548B-D931-4A07-8BFA-A0E6738F854D}"/>
                </a:ext>
              </a:extLst>
            </p:cNvPr>
            <p:cNvGrpSpPr/>
            <p:nvPr/>
          </p:nvGrpSpPr>
          <p:grpSpPr>
            <a:xfrm>
              <a:off x="1499542" y="2773700"/>
              <a:ext cx="1733224" cy="252000"/>
              <a:chOff x="1499542" y="2487872"/>
              <a:chExt cx="1733224" cy="252000"/>
            </a:xfrm>
          </p:grpSpPr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41F58742-CD2E-420A-93E5-9A8343AF989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095E7AAD-0853-4702-B9A6-4A3D759878E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84C2F433-6A8E-4279-973E-BF837CEFFE3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B3640CDD-AA2B-4674-8413-BE50240FD94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A7349F18-7E1B-4617-B3C1-943595345B6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B271FCBF-2D09-40E4-BB25-4A1640F8A3E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C46EDD99-EE0D-4FE8-8FEB-B0478192809C}"/>
                </a:ext>
              </a:extLst>
            </p:cNvPr>
            <p:cNvGrpSpPr/>
            <p:nvPr/>
          </p:nvGrpSpPr>
          <p:grpSpPr>
            <a:xfrm>
              <a:off x="1499542" y="3059528"/>
              <a:ext cx="1733224" cy="252000"/>
              <a:chOff x="1499542" y="2487872"/>
              <a:chExt cx="1733224" cy="252000"/>
            </a:xfrm>
          </p:grpSpPr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34C38E57-0DEB-496F-AA91-153D42C6EF3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3FCE681A-6F2C-4726-8C0C-6993319D0FA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83F078AB-8AEE-4F54-80DF-3842820020D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63D5AF12-64F6-4F4D-8542-69777CDF609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B9567337-9535-4E8F-9B58-A2CAD5BA577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B5CCF9AC-FD13-4C75-864A-6FD3C661318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E1B8BF80-049A-49B4-A85D-89FE2E0EC578}"/>
                </a:ext>
              </a:extLst>
            </p:cNvPr>
            <p:cNvGrpSpPr/>
            <p:nvPr/>
          </p:nvGrpSpPr>
          <p:grpSpPr>
            <a:xfrm>
              <a:off x="1499542" y="3345356"/>
              <a:ext cx="1733224" cy="252000"/>
              <a:chOff x="1499542" y="2487872"/>
              <a:chExt cx="1733224" cy="252000"/>
            </a:xfrm>
          </p:grpSpPr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CC00A642-0708-4448-A286-B9E54D98817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4506F019-D89D-4FF4-9C4A-2F56A3B5342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92B49BCB-5D04-4E23-9D51-6CBA5A7B720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C8A5B34B-E556-442D-BE5B-368401B15EE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0C9E7642-9D89-4C9F-A631-81522F3CEBF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B5342ECB-4D29-4071-93BF-AD5127EF210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B140779F-745F-4C16-96B9-83E9460DCC3A}"/>
                </a:ext>
              </a:extLst>
            </p:cNvPr>
            <p:cNvGrpSpPr/>
            <p:nvPr/>
          </p:nvGrpSpPr>
          <p:grpSpPr>
            <a:xfrm>
              <a:off x="1499542" y="3631184"/>
              <a:ext cx="1733224" cy="252000"/>
              <a:chOff x="1499542" y="2487872"/>
              <a:chExt cx="1733224" cy="252000"/>
            </a:xfrm>
          </p:grpSpPr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E1BBB34D-C242-46FB-822A-5A43CB0968A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5ED64F58-A3AB-433A-A41C-A9EA5E450D5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E33DF5F8-5948-4937-A377-6B1B087065D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2482E080-85B2-40DE-94CB-DB96FAE91E8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E2502EB5-05A8-4F47-B0D9-69B6E4290C13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F8338589-A48B-4865-810B-4D70FF177A7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12063B04-1BEC-46A9-9C09-5AFB9C48B726}"/>
                </a:ext>
              </a:extLst>
            </p:cNvPr>
            <p:cNvGrpSpPr/>
            <p:nvPr/>
          </p:nvGrpSpPr>
          <p:grpSpPr>
            <a:xfrm>
              <a:off x="1499542" y="3917012"/>
              <a:ext cx="1733224" cy="252000"/>
              <a:chOff x="1499542" y="2487872"/>
              <a:chExt cx="1733224" cy="252000"/>
            </a:xfrm>
          </p:grpSpPr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A0949510-D07F-478F-9176-E061A5DAC818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22BCE7A7-12C7-4813-A8CF-FFBE5FBD41A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A1099986-E957-4EC5-9316-21356C12A07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17B928F8-A811-4F25-9179-C0538EBE482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372B1F79-A092-414B-B881-5346EBF0675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D02C9F7E-B126-4AFC-8398-6DFA4065DED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5419502A-FE5E-4881-938B-B7B9723A121C}"/>
                </a:ext>
              </a:extLst>
            </p:cNvPr>
            <p:cNvGrpSpPr/>
            <p:nvPr/>
          </p:nvGrpSpPr>
          <p:grpSpPr>
            <a:xfrm>
              <a:off x="1499542" y="4202840"/>
              <a:ext cx="1733224" cy="252000"/>
              <a:chOff x="1499542" y="2487872"/>
              <a:chExt cx="1733224" cy="252000"/>
            </a:xfrm>
          </p:grpSpPr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AFC0B038-9F69-43D1-AD82-E74B9AFCF71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5FEE0127-9225-4569-8413-27437175440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F63ABB3C-D178-4CAC-8986-195921DB726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3A289835-5412-432A-9BDE-8C762FD44C5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2ABDDCA3-9883-4022-AA0E-32463345E9C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07292955-D705-42C0-9215-3EDBA0AB421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53F9AD64-A49B-4E6D-BD27-BCE3FCFDAA4C}"/>
                </a:ext>
              </a:extLst>
            </p:cNvPr>
            <p:cNvGrpSpPr/>
            <p:nvPr/>
          </p:nvGrpSpPr>
          <p:grpSpPr>
            <a:xfrm>
              <a:off x="1499542" y="4488668"/>
              <a:ext cx="1733224" cy="252000"/>
              <a:chOff x="1499542" y="2487872"/>
              <a:chExt cx="1733224" cy="252000"/>
            </a:xfrm>
          </p:grpSpPr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D4173383-2D73-4A44-B1A0-8C76281CB53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1" name="Oval 60">
                <a:extLst>
                  <a:ext uri="{FF2B5EF4-FFF2-40B4-BE49-F238E27FC236}">
                    <a16:creationId xmlns:a16="http://schemas.microsoft.com/office/drawing/2014/main" id="{829389D0-922D-4F94-8802-748ADC90C17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A9F11B4A-9658-4656-950F-D3D3B6D1E4B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0D1A10F1-B17D-422C-A1A0-8D82CD35819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4" name="Oval 63">
                <a:extLst>
                  <a:ext uri="{FF2B5EF4-FFF2-40B4-BE49-F238E27FC236}">
                    <a16:creationId xmlns:a16="http://schemas.microsoft.com/office/drawing/2014/main" id="{4FBA265E-68CB-443F-9E6E-DF93CBC936A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5" name="Oval 64">
                <a:extLst>
                  <a:ext uri="{FF2B5EF4-FFF2-40B4-BE49-F238E27FC236}">
                    <a16:creationId xmlns:a16="http://schemas.microsoft.com/office/drawing/2014/main" id="{314C3CF2-D24E-4A6C-B602-8592A6AC4E6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A071C5B5-36BA-4403-839D-468249495D0D}"/>
                </a:ext>
              </a:extLst>
            </p:cNvPr>
            <p:cNvGrpSpPr/>
            <p:nvPr/>
          </p:nvGrpSpPr>
          <p:grpSpPr>
            <a:xfrm>
              <a:off x="1499542" y="4774494"/>
              <a:ext cx="1733224" cy="252000"/>
              <a:chOff x="1499542" y="2487872"/>
              <a:chExt cx="1733224" cy="252000"/>
            </a:xfrm>
          </p:grpSpPr>
          <p:sp>
            <p:nvSpPr>
              <p:cNvPr id="67" name="Oval 66">
                <a:extLst>
                  <a:ext uri="{FF2B5EF4-FFF2-40B4-BE49-F238E27FC236}">
                    <a16:creationId xmlns:a16="http://schemas.microsoft.com/office/drawing/2014/main" id="{BEC4079F-6436-458A-AB1C-E4AEBADBE0C9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49954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8" name="Oval 67">
                <a:extLst>
                  <a:ext uri="{FF2B5EF4-FFF2-40B4-BE49-F238E27FC236}">
                    <a16:creationId xmlns:a16="http://schemas.microsoft.com/office/drawing/2014/main" id="{759E1E93-764A-4757-9E65-1EE589C87C7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79578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888795DF-5EEF-44EC-B1DE-E92DAEB76C6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09203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64F69BE2-35CD-4CD1-A164-2D88604836CD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388277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71" name="Oval 70">
                <a:extLst>
                  <a:ext uri="{FF2B5EF4-FFF2-40B4-BE49-F238E27FC236}">
                    <a16:creationId xmlns:a16="http://schemas.microsoft.com/office/drawing/2014/main" id="{A93383E8-7F38-499C-A021-EAF47395BFD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84522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72" name="Oval 71">
                <a:extLst>
                  <a:ext uri="{FF2B5EF4-FFF2-40B4-BE49-F238E27FC236}">
                    <a16:creationId xmlns:a16="http://schemas.microsoft.com/office/drawing/2014/main" id="{F2F1BEB0-1835-48FB-819A-E7F80606BC2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980766" y="2487872"/>
                <a:ext cx="252000" cy="252000"/>
              </a:xfrm>
              <a:prstGeom prst="ellipse">
                <a:avLst/>
              </a:prstGeom>
              <a:solidFill>
                <a:srgbClr val="92D05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604504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calculation. Write three different multiplication calculations using all of the numbers below. </a:t>
            </a:r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D27A8FF-D951-4E51-B1C7-F4B2ED2F214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62324" y="1865936"/>
          <a:ext cx="5267352" cy="6377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747733234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825228405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4215886792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291159849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4044245016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512734543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1673391848"/>
                    </a:ext>
                  </a:extLst>
                </a:gridCol>
              </a:tblGrid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7263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1369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calculation. Write three different multiplication calculations using all of the numbers below. 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for example:</a:t>
            </a:r>
          </a:p>
          <a:p>
            <a:pPr algn="ctr" defTabSz="457200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 x 7 x 6; 6 x 7 x 3; 6 x 3 x 7</a:t>
            </a: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D27A8FF-D951-4E51-B1C7-F4B2ED2F214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62324" y="1865936"/>
          <a:ext cx="5267352" cy="6377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747733234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825228405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4215886792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2291159849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4044245016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512734543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1673391848"/>
                    </a:ext>
                  </a:extLst>
                </a:gridCol>
              </a:tblGrid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126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7263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2946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Tick the calculation that is correct.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F353740-A2C1-41A1-BAF4-CDD718577AA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91400" y="1634159"/>
          <a:ext cx="7009200" cy="31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200">
                  <a:extLst>
                    <a:ext uri="{9D8B030D-6E8A-4147-A177-3AD203B41FA5}">
                      <a16:colId xmlns:a16="http://schemas.microsoft.com/office/drawing/2014/main" val="2956739347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3367350553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747733234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2825228405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4215886792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2291159849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4044245016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512734543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1673391848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502588809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2629602624"/>
                    </a:ext>
                  </a:extLst>
                </a:gridCol>
              </a:tblGrid>
              <a:tr h="6372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7263973"/>
                  </a:ext>
                </a:extLst>
              </a:tr>
              <a:tr h="6372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38092857"/>
                  </a:ext>
                </a:extLst>
              </a:tr>
              <a:tr h="6372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2858865"/>
                  </a:ext>
                </a:extLst>
              </a:tr>
              <a:tr h="6372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52226520"/>
                  </a:ext>
                </a:extLst>
              </a:tr>
              <a:tr h="6372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120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90962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58849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Tick the calculation that is correct.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F353740-A2C1-41A1-BAF4-CDD718577AA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91400" y="1634159"/>
          <a:ext cx="7009200" cy="31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200">
                  <a:extLst>
                    <a:ext uri="{9D8B030D-6E8A-4147-A177-3AD203B41FA5}">
                      <a16:colId xmlns:a16="http://schemas.microsoft.com/office/drawing/2014/main" val="2956739347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3367350553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747733234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2825228405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4215886792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2291159849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4044245016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512734543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1673391848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502588809"/>
                    </a:ext>
                  </a:extLst>
                </a:gridCol>
                <a:gridCol w="637200">
                  <a:extLst>
                    <a:ext uri="{9D8B030D-6E8A-4147-A177-3AD203B41FA5}">
                      <a16:colId xmlns:a16="http://schemas.microsoft.com/office/drawing/2014/main" val="2629602624"/>
                    </a:ext>
                  </a:extLst>
                </a:gridCol>
              </a:tblGrid>
              <a:tr h="6372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7263973"/>
                  </a:ext>
                </a:extLst>
              </a:tr>
              <a:tr h="6372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38092857"/>
                  </a:ext>
                </a:extLst>
              </a:tr>
              <a:tr h="6372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 2" panose="05020102010507070707" pitchFamily="18" charset="2"/>
                        </a:rPr>
                        <a:t></a:t>
                      </a:r>
                      <a:endParaRPr lang="en-GB" sz="36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2858865"/>
                  </a:ext>
                </a:extLst>
              </a:tr>
              <a:tr h="637200"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52226520"/>
                  </a:ext>
                </a:extLst>
              </a:tr>
              <a:tr h="6372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120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90962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89435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8181127"/>
              </p:ext>
            </p:extLst>
          </p:nvPr>
        </p:nvGraphicFramePr>
        <p:xfrm>
          <a:off x="1545427" y="277895"/>
          <a:ext cx="10375416" cy="66059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9520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44719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800" b="0" u="sng" dirty="0" smtClean="0">
                          <a:solidFill>
                            <a:schemeClr val="tx1"/>
                          </a:solidFill>
                        </a:rPr>
                        <a:t>True</a:t>
                      </a:r>
                      <a:r>
                        <a:rPr lang="en-GB" sz="1800" b="0" u="sng" baseline="0" dirty="0" smtClean="0">
                          <a:solidFill>
                            <a:schemeClr val="tx1"/>
                          </a:solidFill>
                        </a:rPr>
                        <a:t> or false?</a:t>
                      </a:r>
                      <a:endParaRPr lang="en-GB" sz="1800" b="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u="sng" baseline="0" dirty="0" smtClean="0">
                          <a:solidFill>
                            <a:schemeClr val="tx1"/>
                          </a:solidFill>
                        </a:rPr>
                        <a:t>True or false?</a:t>
                      </a:r>
                      <a:endParaRPr lang="en-GB" sz="18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sng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True or false?</a:t>
                      </a:r>
                      <a:endParaRPr lang="en-GB" sz="1800" b="0" i="0" u="none" strike="noStrik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2910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8931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sng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Complete the calculation.  Write three different multiplication calculations using all the numbers below.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sng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Complete the calculation.  Write three different multiplication calculations using all the numbers below.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i="0" u="sng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sng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Complete the calculation.  Write three different multiplication calculations using all the numbers below.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i="0" u="sng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600" b="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6346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5954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sng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Which calculation is correct?</a:t>
                      </a:r>
                      <a:endParaRPr lang="en-GB" sz="18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sng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Which calculation is correct?</a:t>
                      </a:r>
                      <a:endParaRPr lang="en-GB" sz="18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0" i="0" u="sng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Which calculation is correct</a:t>
                      </a:r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11659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2729" y="1305071"/>
            <a:ext cx="3512392" cy="14369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61126" y="4032698"/>
            <a:ext cx="3503995" cy="10618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64208" y="5618342"/>
            <a:ext cx="3531668" cy="12540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63263" y="4032699"/>
            <a:ext cx="3339743" cy="10618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49422" y="1316581"/>
            <a:ext cx="3432617" cy="14634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14656" y="5618342"/>
            <a:ext cx="3288349" cy="1187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82039" y="1340856"/>
            <a:ext cx="3438804" cy="101045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25029" y="4003925"/>
            <a:ext cx="3504212" cy="10905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83385" y="5618342"/>
            <a:ext cx="3387499" cy="118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0929" y="734787"/>
            <a:ext cx="9095014" cy="5849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0300" y="1314450"/>
            <a:ext cx="8997043" cy="523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615" y="1333499"/>
            <a:ext cx="9013372" cy="5250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51935"/>
              </p:ext>
            </p:extLst>
          </p:nvPr>
        </p:nvGraphicFramePr>
        <p:xfrm>
          <a:off x="1545427" y="277895"/>
          <a:ext cx="10375416" cy="6602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9520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44719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800" b="0" u="sng" dirty="0" smtClean="0">
                          <a:solidFill>
                            <a:schemeClr val="tx1"/>
                          </a:solidFill>
                        </a:rPr>
                        <a:t>True</a:t>
                      </a:r>
                      <a:r>
                        <a:rPr lang="en-GB" sz="1800" b="0" u="sng" baseline="0" dirty="0" smtClean="0">
                          <a:solidFill>
                            <a:schemeClr val="tx1"/>
                          </a:solidFill>
                        </a:rPr>
                        <a:t> or false?</a:t>
                      </a:r>
                      <a:endParaRPr lang="en-GB" sz="1800" b="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u="sng" baseline="0" dirty="0" smtClean="0">
                          <a:solidFill>
                            <a:schemeClr val="tx1"/>
                          </a:solidFill>
                        </a:rPr>
                        <a:t>True or false?</a:t>
                      </a:r>
                      <a:endParaRPr lang="en-GB" sz="18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sng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True or false?</a:t>
                      </a:r>
                      <a:endParaRPr lang="en-GB" sz="1800" b="0" i="0" u="none" strike="noStrike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7837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False; 8 x 4 x 3 = 96</a:t>
                      </a:r>
                      <a:r>
                        <a:rPr lang="da-DK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True; 5 x 3 x 7 = 105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8931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sng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Complete the calculation.  Write three different multiplication calculations using all the numbers below.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sng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Complete the calculation.  Write three different multiplication calculations using all the numbers below.</a:t>
                      </a:r>
                    </a:p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sng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Complete the calculation.  Write three different multiplication calculations using all the numbers below.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6346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The missing number is 24. Various answers, for example: 3 x 8 x 1 = 24, 3 x 1 x 8 = 24, 8 x 3 x 1 = 24</a:t>
                      </a:r>
                      <a:endParaRPr lang="en-GB" sz="2000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The missing number is 108. </a:t>
                      </a:r>
                    </a:p>
                    <a:p>
                      <a:r>
                        <a:rPr lang="en-GB" sz="18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Various answers, for example: 6 x 9 x 2 = 108, 6 x 2 x 9 = 108, 9 x 6 x 2 = 108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7 x 7 x 4 = 196, 4 x 7 x 7 = 196, 7 x 4 x 7 = 196</a:t>
                      </a:r>
                    </a:p>
                    <a:p>
                      <a:r>
                        <a:rPr lang="pt-BR" sz="18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12a. A: 7, B: 8, C: 5</a:t>
                      </a:r>
                      <a:r>
                        <a:rPr lang="pt-BR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5954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sng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Which calculation is correct?</a:t>
                      </a:r>
                      <a:endParaRPr lang="en-GB" sz="18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sng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Which calculation is correct?</a:t>
                      </a:r>
                      <a:endParaRPr lang="en-GB" sz="18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0" i="0" u="sng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Which calculation is correct</a:t>
                      </a:r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1165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A: 7, B: 8, C: 5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58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900" y="783771"/>
            <a:ext cx="8915400" cy="580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2957" y="1343024"/>
            <a:ext cx="9062357" cy="5202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614" y="1328737"/>
            <a:ext cx="9029700" cy="5255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pic>
        <p:nvPicPr>
          <p:cNvPr id="1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6936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7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2061778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18" y="207752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49240" y="369366"/>
            <a:ext cx="6217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</p:txBody>
      </p:sp>
      <p:pic>
        <p:nvPicPr>
          <p:cNvPr id="1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564311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565808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380" y="565714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468" y="565620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0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826</Words>
  <Application>Microsoft Office PowerPoint</Application>
  <PresentationFormat>Widescreen</PresentationFormat>
  <Paragraphs>267</Paragraphs>
  <Slides>24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24</vt:i4>
      </vt:variant>
    </vt:vector>
  </HeadingPairs>
  <TitlesOfParts>
    <vt:vector size="35" baseType="lpstr">
      <vt:lpstr>Arial</vt:lpstr>
      <vt:lpstr>Bariol</vt:lpstr>
      <vt:lpstr>Berlin Sans FB</vt:lpstr>
      <vt:lpstr>Calibri</vt:lpstr>
      <vt:lpstr>Calibri Light</vt:lpstr>
      <vt:lpstr>Century Gothic</vt:lpstr>
      <vt:lpstr>Gill Sans MT</vt:lpstr>
      <vt:lpstr>Wingdings 2</vt:lpstr>
      <vt:lpstr>Badge</vt:lpstr>
      <vt:lpstr>Office Theme</vt:lpstr>
      <vt:lpstr>1_Office Theme</vt:lpstr>
      <vt:lpstr>PowerPoint Presentation</vt:lpstr>
      <vt:lpstr>L.O.  - to multiply 3 numbers </vt:lpstr>
      <vt:lpstr>Recall:  </vt:lpstr>
      <vt:lpstr>Recall: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49</cp:revision>
  <cp:lastPrinted>2021-01-15T15:20:48Z</cp:lastPrinted>
  <dcterms:created xsi:type="dcterms:W3CDTF">2020-08-21T17:24:32Z</dcterms:created>
  <dcterms:modified xsi:type="dcterms:W3CDTF">2021-01-15T15:39:10Z</dcterms:modified>
</cp:coreProperties>
</file>