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59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5C8B5-4544-4F11-A023-C15692C2E4CD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4E79D-D688-456C-9332-CEB215C77B7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620688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kill other people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1772816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insult God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9552" y="2924944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kill or eat animals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9552" y="4077072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use God’s name as a swear word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9552" y="5229200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Love other people like you love yourself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27784" y="620688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An eye for an eye and a tooth for a tooth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27784" y="1772816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Care for people in need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27784" y="2924944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Give money to the poor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7784" y="4077072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All humans are equal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627784" y="5229200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Cause no harm to any living thing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716016" y="620688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be jealous of other people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16016" y="1772816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be lazy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16016" y="2924944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have sex outside marriage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6016" y="4077072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cheat on your spouse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716016" y="5229200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Marriage is between a man and a woman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04248" y="620688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Marriage is for two people in love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04248" y="1772816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Don’t be greedy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804248" y="2924944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Think for yourself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04248" y="4077072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Learn as much as you can about everything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804248" y="5229200"/>
            <a:ext cx="1944216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Keep an open mind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111</Words>
  <Application>Microsoft Office PowerPoint</Application>
  <PresentationFormat>On-screen Show (4:3)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Stella</dc:creator>
  <cp:lastModifiedBy>Sarah Thompson</cp:lastModifiedBy>
  <cp:revision>2</cp:revision>
  <dcterms:created xsi:type="dcterms:W3CDTF">2013-05-17T18:56:49Z</dcterms:created>
  <dcterms:modified xsi:type="dcterms:W3CDTF">2021-01-23T13:47:28Z</dcterms:modified>
</cp:coreProperties>
</file>