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866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183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564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93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914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60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599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682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655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148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0196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56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7901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934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678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853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94CC7-2E3A-47D4-BA8E-E47D470CB912}" type="datetimeFigureOut">
              <a:rPr lang="en-GB" smtClean="0"/>
              <a:t>23/01/2022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0DA0E7F-4CCF-43AC-8552-79C1FD0FF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055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go/resource/places-of-worship-church-interactive-labelling-activity-tg-323-newlink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13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90" y="158045"/>
            <a:ext cx="8596668" cy="733777"/>
          </a:xfrm>
        </p:spPr>
        <p:txBody>
          <a:bodyPr/>
          <a:lstStyle/>
          <a:p>
            <a:r>
              <a:rPr lang="en-GB" b="1" u="sng" dirty="0" smtClean="0"/>
              <a:t>Monday 24</a:t>
            </a:r>
            <a:r>
              <a:rPr lang="en-GB" b="1" u="sng" baseline="30000" dirty="0" smtClean="0"/>
              <a:t>th</a:t>
            </a:r>
            <a:r>
              <a:rPr lang="en-GB" b="1" u="sng" dirty="0" smtClean="0"/>
              <a:t> January</a:t>
            </a:r>
            <a:endParaRPr lang="en-GB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05024" y="891822"/>
            <a:ext cx="106410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u="sng" dirty="0"/>
              <a:t>To learn to question and raise questions about </a:t>
            </a:r>
            <a:r>
              <a:rPr lang="en-GB" sz="3200" b="1" u="sng" dirty="0" smtClean="0"/>
              <a:t>religion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578069" y="231569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www.twinkl.co.uk/go/resource/places-of-worship-church-interactive-labelling-activity-tg-323-newlink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Follow the link and complete the activity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6291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164710" cy="132080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RE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http</a:t>
            </a:r>
            <a:r>
              <a:rPr lang="en-GB" dirty="0"/>
              <a:t>://www.wv11.co.uk/worship</a:t>
            </a:r>
            <a:r>
              <a:rPr lang="en-GB" dirty="0" smtClean="0"/>
              <a:t>/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Choose a virtual church to visit.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460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51" y="0"/>
            <a:ext cx="5213131" cy="6882863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5576711" y="259644"/>
            <a:ext cx="6400800" cy="5700889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Why are these artefacts so important in a church?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 smtClean="0"/>
              <a:t>Research and find out, recording your answers in the boxes provided.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7547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your big questions about the church and Christianity?</a:t>
            </a:r>
            <a:endParaRPr lang="en-GB" dirty="0"/>
          </a:p>
        </p:txBody>
      </p:sp>
      <p:sp>
        <p:nvSpPr>
          <p:cNvPr id="3" name="Cloud Callout 2"/>
          <p:cNvSpPr/>
          <p:nvPr/>
        </p:nvSpPr>
        <p:spPr>
          <a:xfrm>
            <a:off x="2060028" y="2375338"/>
            <a:ext cx="6674069" cy="3752193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688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1948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57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PowerPoint Presentation</vt:lpstr>
      <vt:lpstr>Monday 24th January</vt:lpstr>
      <vt:lpstr>RE   http://www.wv11.co.uk/worship/   Choose a virtual church to visit.</vt:lpstr>
      <vt:lpstr>PowerPoint Presentation</vt:lpstr>
      <vt:lpstr>What are your big questions about the church and Christianity?</vt:lpstr>
      <vt:lpstr>PowerPoint Presentation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Bradford</dc:creator>
  <cp:lastModifiedBy>Gemma Bradford</cp:lastModifiedBy>
  <cp:revision>1</cp:revision>
  <dcterms:created xsi:type="dcterms:W3CDTF">2022-01-23T16:37:38Z</dcterms:created>
  <dcterms:modified xsi:type="dcterms:W3CDTF">2022-01-23T16:38:00Z</dcterms:modified>
</cp:coreProperties>
</file>