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88" r:id="rId2"/>
    <p:sldMasterId id="2147483700" r:id="rId3"/>
    <p:sldMasterId id="2147483702" r:id="rId4"/>
  </p:sldMasterIdLst>
  <p:notesMasterIdLst>
    <p:notesMasterId r:id="rId30"/>
  </p:notesMasterIdLst>
  <p:handoutMasterIdLst>
    <p:handoutMasterId r:id="rId31"/>
  </p:handoutMasterIdLst>
  <p:sldIdLst>
    <p:sldId id="316" r:id="rId5"/>
    <p:sldId id="318" r:id="rId6"/>
    <p:sldId id="259" r:id="rId7"/>
    <p:sldId id="258" r:id="rId8"/>
    <p:sldId id="289" r:id="rId9"/>
    <p:sldId id="297" r:id="rId10"/>
    <p:sldId id="319" r:id="rId11"/>
    <p:sldId id="320" r:id="rId12"/>
    <p:sldId id="321" r:id="rId13"/>
    <p:sldId id="322" r:id="rId14"/>
    <p:sldId id="323" r:id="rId15"/>
    <p:sldId id="324" r:id="rId16"/>
    <p:sldId id="325" r:id="rId17"/>
    <p:sldId id="326" r:id="rId18"/>
    <p:sldId id="327" r:id="rId19"/>
    <p:sldId id="328" r:id="rId20"/>
    <p:sldId id="317" r:id="rId21"/>
    <p:sldId id="269" r:id="rId22"/>
    <p:sldId id="331" r:id="rId23"/>
    <p:sldId id="271" r:id="rId24"/>
    <p:sldId id="329" r:id="rId25"/>
    <p:sldId id="312" r:id="rId26"/>
    <p:sldId id="313" r:id="rId27"/>
    <p:sldId id="314" r:id="rId28"/>
    <p:sldId id="274" r:id="rId2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86861" autoAdjust="0"/>
  </p:normalViewPr>
  <p:slideViewPr>
    <p:cSldViewPr snapToGrid="0">
      <p:cViewPr varScale="1">
        <p:scale>
          <a:sx n="59" d="100"/>
          <a:sy n="59" d="100"/>
        </p:scale>
        <p:origin x="12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04A72F-E415-4B55-8D15-2DFC11FAF7C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9EA69D-8BB4-4ADB-AB07-EA079408E3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529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9EA69D-8BB4-4ADB-AB07-EA079408E34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897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9EA69D-8BB4-4ADB-AB07-EA079408E34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077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60800" y="1120776"/>
            <a:ext cx="7518400" cy="14700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60800" y="2590800"/>
            <a:ext cx="7518400" cy="1752600"/>
          </a:xfrm>
        </p:spPr>
        <p:txBody>
          <a:bodyPr/>
          <a:lstStyle>
            <a:lvl1pPr marL="0" indent="0" algn="ctr">
              <a:buFontTx/>
              <a:buNone/>
              <a:defRPr i="1"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 sz="1400" i="0">
                <a:solidFill>
                  <a:schemeClr val="tx1"/>
                </a:solidFill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3928AB2-7727-4320-9F0E-A7695DECB7E6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3018E-50F9-4C74-97E5-7F6A2B7A6E8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88991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4A1C7-C1AB-4A81-ADF2-1DF2F808AC97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DB3C1B-E90D-474C-9DD2-7D4C39E418F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820408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E42B2-BB00-42B0-948A-2D3F26F9DE6A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497A5-FDD2-476A-ACF2-C68C48C5D69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49023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D4291-ECD6-4EED-85E2-6CB7A951D5B2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819E7-8FF4-48CD-A214-0023F1E49B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607361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A02C4-FD86-4070-BACE-73B928D999F8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077BB-8488-439C-9638-C7902FADA2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771043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53CC55-CF9B-4386-BEEB-C0E7A71960F0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AA6FB-2372-4E56-9BFF-2709362F9F3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349272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0F4E6-AA0D-4E3C-91E5-3A253E0B76AC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D5F6EB-9438-4906-9C68-9E443FD43A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12521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6BBE1A-2FA7-4114-8C52-7795ADDE7B3A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B9D11F-8DF2-446B-9460-3293E3FC0B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458647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AA935-21AD-4D0E-A05B-DB47AE9FB8EB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14551-01EA-45FC-A301-70F2D9A6D8C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081141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86372-60AD-489C-811A-2459A35836F2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13914-FB42-449C-871D-1FDBC1D122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419502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03D00-FCEB-4A93-A2DA-E8E55CE0F72A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B79F4-5AC3-4CBC-A424-9B7F9C9D413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902853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59626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3114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7302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48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2255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231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1326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9483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59087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7110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0283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640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446405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2400" i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+mn-lt"/>
              </a:defRPr>
            </a:lvl1pPr>
          </a:lstStyle>
          <a:p>
            <a:pPr>
              <a:defRPr/>
            </a:pPr>
            <a:fld id="{C0081B9B-056C-4CB3-9CA4-20F3E2AE6F9C}" type="datetime3">
              <a:rPr lang="en-GB" altLang="en-US"/>
              <a:pPr>
                <a:defRPr/>
              </a:pPr>
              <a:t>25 January, 2021</a:t>
            </a:fld>
            <a:endParaRPr lang="en-GB" alt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76184" y="6589714"/>
            <a:ext cx="38608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71D95898-C0EB-4286-A505-2DEAEC9920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247" name="Text Box 7"/>
          <p:cNvSpPr txBox="1">
            <a:spLocks noChangeArrowheads="1"/>
          </p:cNvSpPr>
          <p:nvPr userDrawn="1"/>
        </p:nvSpPr>
        <p:spPr bwMode="auto">
          <a:xfrm>
            <a:off x="11135784" y="1"/>
            <a:ext cx="1056216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1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22:19</a:t>
            </a:r>
          </a:p>
        </p:txBody>
      </p:sp>
    </p:spTree>
    <p:extLst>
      <p:ext uri="{BB962C8B-B14F-4D97-AF65-F5344CB8AC3E}">
        <p14:creationId xmlns:p14="http://schemas.microsoft.com/office/powerpoint/2010/main" val="730590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i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396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938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tags" Target="../tags/tag4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tags" Target="../tags/tag3.xml"/><Relationship Id="rId16" Type="http://schemas.openxmlformats.org/officeDocument/2006/relationships/image" Target="../media/image24.png"/><Relationship Id="rId1" Type="http://schemas.openxmlformats.org/officeDocument/2006/relationships/tags" Target="../tags/tag2.xml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tags" Target="../tags/tag5.xml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15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E55B0F-029D-4D6D-B67B-B6962129E8F1}" type="datetime3">
              <a:rPr lang="en-GB" altLang="en-US">
                <a:solidFill>
                  <a:srgbClr val="FFFFFF"/>
                </a:solidFill>
                <a:latin typeface="Impact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 January, 2021</a:t>
            </a:fld>
            <a:endParaRPr lang="en-GB" altLang="en-US" dirty="0">
              <a:solidFill>
                <a:srgbClr val="FFFFFF"/>
              </a:solidFill>
              <a:latin typeface="Impact"/>
            </a:endParaRPr>
          </a:p>
        </p:txBody>
      </p:sp>
      <p:sp>
        <p:nvSpPr>
          <p:cNvPr id="10243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>
                <a:solidFill>
                  <a:srgbClr val="FFFFFF"/>
                </a:solidFill>
                <a:latin typeface="Arial" panose="020B0604020202020204" pitchFamily="34" charset="0"/>
              </a:rPr>
              <a:t>S Thompson</a:t>
            </a:r>
          </a:p>
        </p:txBody>
      </p:sp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>
          <a:xfrm>
            <a:off x="3503614" y="44450"/>
            <a:ext cx="4835525" cy="647700"/>
          </a:xfrm>
        </p:spPr>
        <p:txBody>
          <a:bodyPr/>
          <a:lstStyle/>
          <a:p>
            <a:pPr eaLnBrk="1" hangingPunct="1"/>
            <a:r>
              <a:rPr lang="en-GB" altLang="en-US" sz="4000"/>
              <a:t>Challenge 6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692150"/>
            <a:ext cx="8229600" cy="5976938"/>
          </a:xfrm>
        </p:spPr>
        <p:txBody>
          <a:bodyPr/>
          <a:lstStyle/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3 x 6 =		6 x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12 x 9 =		11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2 x 9 =		12 x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8 x 9 =		5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11 x 6 =		8 x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9 x 7 =		17 x 5 =	</a:t>
            </a:r>
          </a:p>
        </p:txBody>
      </p:sp>
    </p:spTree>
    <p:extLst>
      <p:ext uri="{BB962C8B-B14F-4D97-AF65-F5344CB8AC3E}">
        <p14:creationId xmlns:p14="http://schemas.microsoft.com/office/powerpoint/2010/main" val="325169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2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16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4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6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84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1EBBD6-484E-F948-8F78-06D1B06418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0877" y="1787433"/>
            <a:ext cx="4292600" cy="86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2361990-8B5B-D243-A5F3-D28E89DB06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8225" y="1095951"/>
            <a:ext cx="7848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029085" y="2313079"/>
            <a:ext cx="46968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FA2B3A23-BFB8-9249-8439-9DAA5AE24C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4151" y="1777283"/>
            <a:ext cx="26162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B28BEDC-C779-294C-A7CA-42493DEB52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16298" y="682086"/>
            <a:ext cx="13589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C5EB83C-AFEA-5745-954E-676F6621E1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1497" y="2553884"/>
            <a:ext cx="26035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100100-E2B6-5248-95C7-983C84C65A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76612" y="4535428"/>
            <a:ext cx="26162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58E23F3-2082-F046-AF25-2BFBBF1FA4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10625" y="5491262"/>
            <a:ext cx="26162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38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	</a:t>
            </a:r>
            <a:r>
              <a:rPr lang="en-GB" sz="2800" u="sng" dirty="0" smtClean="0">
                <a:solidFill>
                  <a:srgbClr val="7030A0"/>
                </a:solidFill>
              </a:rPr>
              <a:t>- divide 3-digits by 1-digit </a:t>
            </a:r>
            <a:r>
              <a:rPr lang="en-GB" dirty="0"/>
              <a:t/>
            </a:r>
            <a:br>
              <a:rPr lang="en-GB" dirty="0"/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1492132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/>
              <a:t>SOME WILL EVEN: </a:t>
            </a:r>
            <a:r>
              <a:rPr lang="en-GB" sz="2400" dirty="0" smtClean="0"/>
              <a:t> Find the missing numbers when dividing 3-digits by 1-digit without pictorial support; Use the counters to find two solutions to the calculations; Prove whether a statement is correct by dividing 3-digits by 1-digit.</a:t>
            </a:r>
          </a:p>
          <a:p>
            <a:r>
              <a:rPr lang="en-GB" sz="2400" dirty="0" smtClean="0"/>
              <a:t>SOME </a:t>
            </a:r>
            <a:r>
              <a:rPr lang="en-GB" sz="2400" dirty="0"/>
              <a:t>WILL</a:t>
            </a:r>
            <a:r>
              <a:rPr lang="en-GB" sz="2400" dirty="0" smtClean="0"/>
              <a:t>: Divide 3-digits by 1-digit without pictorial support, with exchanging with remainders.</a:t>
            </a:r>
          </a:p>
          <a:p>
            <a:r>
              <a:rPr lang="en-GB" sz="2400" dirty="0" smtClean="0"/>
              <a:t>MOST </a:t>
            </a:r>
            <a:r>
              <a:rPr lang="en-GB" sz="2400" dirty="0"/>
              <a:t>WILL</a:t>
            </a:r>
            <a:r>
              <a:rPr lang="en-GB" sz="2400" dirty="0" smtClean="0"/>
              <a:t>:  Divide 3-digits 2,3,4,5,6,7,8 and 9 with some pictorial support; some exchanging, no remainders.</a:t>
            </a:r>
          </a:p>
          <a:p>
            <a:r>
              <a:rPr lang="en-GB" sz="2400" dirty="0" smtClean="0"/>
              <a:t>ALL </a:t>
            </a:r>
            <a:r>
              <a:rPr lang="en-GB" sz="2400" dirty="0"/>
              <a:t>WILL</a:t>
            </a:r>
            <a:r>
              <a:rPr lang="en-GB" sz="2400" dirty="0" smtClean="0"/>
              <a:t>: Divide 3-digits by 2,3,4,5 and 8 with pictorial support, without exchanging, no remainders.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1168" y="954540"/>
            <a:ext cx="9944100" cy="543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3629" y="669472"/>
            <a:ext cx="10076401" cy="5740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1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2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Match the calculation to the answer. 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5036995-91D6-4415-AB4A-73934A309BF2}"/>
              </a:ext>
            </a:extLst>
          </p:cNvPr>
          <p:cNvGrpSpPr/>
          <p:nvPr/>
        </p:nvGrpSpPr>
        <p:grpSpPr>
          <a:xfrm>
            <a:off x="3486038" y="1792516"/>
            <a:ext cx="5219924" cy="3272968"/>
            <a:chOff x="1879611" y="1792516"/>
            <a:chExt cx="5219924" cy="3272968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91B5E742-495D-4C33-A59E-A3E8D44F5F36}"/>
                </a:ext>
              </a:extLst>
            </p:cNvPr>
            <p:cNvGrpSpPr/>
            <p:nvPr/>
          </p:nvGrpSpPr>
          <p:grpSpPr>
            <a:xfrm>
              <a:off x="1879611" y="1792516"/>
              <a:ext cx="1787296" cy="3272968"/>
              <a:chOff x="666637" y="1219200"/>
              <a:chExt cx="1787296" cy="3272968"/>
            </a:xfrm>
          </p:grpSpPr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6AF4D5E9-9B55-4ECD-A6E7-463EBAB3FC84}"/>
                  </a:ext>
                </a:extLst>
              </p:cNvPr>
              <p:cNvSpPr/>
              <p:nvPr/>
            </p:nvSpPr>
            <p:spPr>
              <a:xfrm>
                <a:off x="666637" y="1219200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85 ÷ 5 </a:t>
                </a:r>
              </a:p>
            </p:txBody>
          </p:sp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5AC44C7D-9718-4D2B-AC97-032157B43E43}"/>
                  </a:ext>
                </a:extLst>
              </p:cNvPr>
              <p:cNvSpPr/>
              <p:nvPr/>
            </p:nvSpPr>
            <p:spPr>
              <a:xfrm>
                <a:off x="666637" y="2097313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84 ÷ 3 </a:t>
                </a:r>
              </a:p>
            </p:txBody>
          </p:sp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979596C7-9622-4D2A-9129-59C5A6BCC01A}"/>
                  </a:ext>
                </a:extLst>
              </p:cNvPr>
              <p:cNvSpPr/>
              <p:nvPr/>
            </p:nvSpPr>
            <p:spPr>
              <a:xfrm>
                <a:off x="666637" y="2975426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64 ÷ 4 </a:t>
                </a:r>
              </a:p>
            </p:txBody>
          </p:sp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A491F259-423E-41EF-8D63-F8AB9B3472AE}"/>
                  </a:ext>
                </a:extLst>
              </p:cNvPr>
              <p:cNvSpPr/>
              <p:nvPr/>
            </p:nvSpPr>
            <p:spPr>
              <a:xfrm>
                <a:off x="666637" y="3853539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91 ÷ 7 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E2EA7CF-6153-43C8-81FC-9516E4212CBB}"/>
                </a:ext>
              </a:extLst>
            </p:cNvPr>
            <p:cNvGrpSpPr/>
            <p:nvPr/>
          </p:nvGrpSpPr>
          <p:grpSpPr>
            <a:xfrm>
              <a:off x="5312239" y="1792516"/>
              <a:ext cx="1787296" cy="3272968"/>
              <a:chOff x="666637" y="1219200"/>
              <a:chExt cx="1787296" cy="3272968"/>
            </a:xfrm>
          </p:grpSpPr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6AFC7423-3104-4D64-A9CF-BF8ED233210C}"/>
                  </a:ext>
                </a:extLst>
              </p:cNvPr>
              <p:cNvSpPr/>
              <p:nvPr/>
            </p:nvSpPr>
            <p:spPr>
              <a:xfrm>
                <a:off x="666637" y="1219200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13</a:t>
                </a:r>
              </a:p>
            </p:txBody>
          </p:sp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0BB05AD7-27BA-4EBA-A518-D5DCC5408FD5}"/>
                  </a:ext>
                </a:extLst>
              </p:cNvPr>
              <p:cNvSpPr/>
              <p:nvPr/>
            </p:nvSpPr>
            <p:spPr>
              <a:xfrm>
                <a:off x="666637" y="2097313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17</a:t>
                </a:r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242BA779-B1D5-4306-8C6F-39907B52298D}"/>
                  </a:ext>
                </a:extLst>
              </p:cNvPr>
              <p:cNvSpPr/>
              <p:nvPr/>
            </p:nvSpPr>
            <p:spPr>
              <a:xfrm>
                <a:off x="666637" y="2975426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28</a:t>
                </a:r>
              </a:p>
            </p:txBody>
          </p:sp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E58E66F5-06E6-49A2-BA2B-57F11ADB9ED4}"/>
                  </a:ext>
                </a:extLst>
              </p:cNvPr>
              <p:cNvSpPr/>
              <p:nvPr/>
            </p:nvSpPr>
            <p:spPr>
              <a:xfrm>
                <a:off x="666637" y="3853539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16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8055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Match the calculation to the answer. 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EA02467-8200-40E8-8131-B20496DEDCA2}"/>
              </a:ext>
            </a:extLst>
          </p:cNvPr>
          <p:cNvGrpSpPr/>
          <p:nvPr/>
        </p:nvGrpSpPr>
        <p:grpSpPr>
          <a:xfrm>
            <a:off x="3486038" y="1792516"/>
            <a:ext cx="5219924" cy="3272968"/>
            <a:chOff x="1879611" y="1792516"/>
            <a:chExt cx="5219924" cy="3272968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91B5E742-495D-4C33-A59E-A3E8D44F5F36}"/>
                </a:ext>
              </a:extLst>
            </p:cNvPr>
            <p:cNvGrpSpPr/>
            <p:nvPr/>
          </p:nvGrpSpPr>
          <p:grpSpPr>
            <a:xfrm>
              <a:off x="1879611" y="1792516"/>
              <a:ext cx="1787296" cy="3272968"/>
              <a:chOff x="666637" y="1219200"/>
              <a:chExt cx="1787296" cy="3272968"/>
            </a:xfrm>
          </p:grpSpPr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6AF4D5E9-9B55-4ECD-A6E7-463EBAB3FC84}"/>
                  </a:ext>
                </a:extLst>
              </p:cNvPr>
              <p:cNvSpPr/>
              <p:nvPr/>
            </p:nvSpPr>
            <p:spPr>
              <a:xfrm>
                <a:off x="666637" y="1219200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85 ÷ 5 </a:t>
                </a:r>
              </a:p>
            </p:txBody>
          </p:sp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5AC44C7D-9718-4D2B-AC97-032157B43E43}"/>
                  </a:ext>
                </a:extLst>
              </p:cNvPr>
              <p:cNvSpPr/>
              <p:nvPr/>
            </p:nvSpPr>
            <p:spPr>
              <a:xfrm>
                <a:off x="666637" y="2097313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84 ÷ 3 </a:t>
                </a:r>
              </a:p>
            </p:txBody>
          </p:sp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979596C7-9622-4D2A-9129-59C5A6BCC01A}"/>
                  </a:ext>
                </a:extLst>
              </p:cNvPr>
              <p:cNvSpPr/>
              <p:nvPr/>
            </p:nvSpPr>
            <p:spPr>
              <a:xfrm>
                <a:off x="666637" y="2975426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64 ÷ 4 </a:t>
                </a:r>
              </a:p>
            </p:txBody>
          </p:sp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A491F259-423E-41EF-8D63-F8AB9B3472AE}"/>
                  </a:ext>
                </a:extLst>
              </p:cNvPr>
              <p:cNvSpPr/>
              <p:nvPr/>
            </p:nvSpPr>
            <p:spPr>
              <a:xfrm>
                <a:off x="666637" y="3853539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91 ÷ 7 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E2EA7CF-6153-43C8-81FC-9516E4212CBB}"/>
                </a:ext>
              </a:extLst>
            </p:cNvPr>
            <p:cNvGrpSpPr/>
            <p:nvPr/>
          </p:nvGrpSpPr>
          <p:grpSpPr>
            <a:xfrm>
              <a:off x="5312239" y="1792516"/>
              <a:ext cx="1787296" cy="3272968"/>
              <a:chOff x="666637" y="1219200"/>
              <a:chExt cx="1787296" cy="3272968"/>
            </a:xfrm>
          </p:grpSpPr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6AFC7423-3104-4D64-A9CF-BF8ED233210C}"/>
                  </a:ext>
                </a:extLst>
              </p:cNvPr>
              <p:cNvSpPr/>
              <p:nvPr/>
            </p:nvSpPr>
            <p:spPr>
              <a:xfrm>
                <a:off x="666637" y="1219200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13</a:t>
                </a:r>
              </a:p>
            </p:txBody>
          </p:sp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0BB05AD7-27BA-4EBA-A518-D5DCC5408FD5}"/>
                  </a:ext>
                </a:extLst>
              </p:cNvPr>
              <p:cNvSpPr/>
              <p:nvPr/>
            </p:nvSpPr>
            <p:spPr>
              <a:xfrm>
                <a:off x="666637" y="2097313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17</a:t>
                </a:r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242BA779-B1D5-4306-8C6F-39907B52298D}"/>
                  </a:ext>
                </a:extLst>
              </p:cNvPr>
              <p:cNvSpPr/>
              <p:nvPr/>
            </p:nvSpPr>
            <p:spPr>
              <a:xfrm>
                <a:off x="666637" y="2975426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28</a:t>
                </a:r>
              </a:p>
            </p:txBody>
          </p:sp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E58E66F5-06E6-49A2-BA2B-57F11ADB9ED4}"/>
                  </a:ext>
                </a:extLst>
              </p:cNvPr>
              <p:cNvSpPr/>
              <p:nvPr/>
            </p:nvSpPr>
            <p:spPr>
              <a:xfrm>
                <a:off x="666637" y="3853539"/>
                <a:ext cx="1787296" cy="63862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16</a:t>
                </a:r>
              </a:p>
            </p:txBody>
          </p:sp>
        </p:grp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91E74F03-F5B1-4D8C-9D28-B5F3CA1C8E5F}"/>
                </a:ext>
              </a:extLst>
            </p:cNvPr>
            <p:cNvCxnSpPr/>
            <p:nvPr/>
          </p:nvCxnSpPr>
          <p:spPr>
            <a:xfrm>
              <a:off x="3666907" y="2111831"/>
              <a:ext cx="1645332" cy="878113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B6A6BE50-A3B4-43D6-895E-B25A08F43F10}"/>
                </a:ext>
              </a:extLst>
            </p:cNvPr>
            <p:cNvCxnSpPr/>
            <p:nvPr/>
          </p:nvCxnSpPr>
          <p:spPr>
            <a:xfrm>
              <a:off x="3666907" y="2989944"/>
              <a:ext cx="1645332" cy="80735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70F38D9A-EA7F-44F2-A06C-C7CE83F91C9D}"/>
                </a:ext>
              </a:extLst>
            </p:cNvPr>
            <p:cNvCxnSpPr/>
            <p:nvPr/>
          </p:nvCxnSpPr>
          <p:spPr>
            <a:xfrm>
              <a:off x="3666907" y="3868057"/>
              <a:ext cx="1645332" cy="878113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78F54760-8603-4B7A-9361-F4FE094CC5A6}"/>
                </a:ext>
              </a:extLst>
            </p:cNvPr>
            <p:cNvCxnSpPr/>
            <p:nvPr/>
          </p:nvCxnSpPr>
          <p:spPr>
            <a:xfrm flipV="1">
              <a:off x="3666907" y="2111831"/>
              <a:ext cx="1645332" cy="2634339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65516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Use place value counters to divide the amount below by 5.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Record your calculations using the short division method. 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AF18147-93D4-407E-BAB3-618C50A1DF8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12579" y="1381209"/>
          <a:ext cx="4966842" cy="3326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8182">
                  <a:extLst>
                    <a:ext uri="{9D8B030D-6E8A-4147-A177-3AD203B41FA5}">
                      <a16:colId xmlns:a16="http://schemas.microsoft.com/office/drawing/2014/main" val="3142503022"/>
                    </a:ext>
                  </a:extLst>
                </a:gridCol>
                <a:gridCol w="1658182">
                  <a:extLst>
                    <a:ext uri="{9D8B030D-6E8A-4147-A177-3AD203B41FA5}">
                      <a16:colId xmlns:a16="http://schemas.microsoft.com/office/drawing/2014/main" val="3404371818"/>
                    </a:ext>
                  </a:extLst>
                </a:gridCol>
                <a:gridCol w="1650478">
                  <a:extLst>
                    <a:ext uri="{9D8B030D-6E8A-4147-A177-3AD203B41FA5}">
                      <a16:colId xmlns:a16="http://schemas.microsoft.com/office/drawing/2014/main" val="1714091302"/>
                    </a:ext>
                  </a:extLst>
                </a:gridCol>
              </a:tblGrid>
              <a:tr h="46301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8738683"/>
                  </a:ext>
                </a:extLst>
              </a:tr>
              <a:tr h="2623752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5571" marR="75571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5571" marR="75571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5571" marR="75571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989000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9308D206-6D62-4C45-917B-CE553E27EFF5}"/>
              </a:ext>
            </a:extLst>
          </p:cNvPr>
          <p:cNvGrpSpPr/>
          <p:nvPr/>
        </p:nvGrpSpPr>
        <p:grpSpPr>
          <a:xfrm>
            <a:off x="3746816" y="1955546"/>
            <a:ext cx="611999" cy="1963464"/>
            <a:chOff x="506582" y="1341118"/>
            <a:chExt cx="285502" cy="100756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3BE61B7B-93B6-4CAE-B2B1-225EC5AB1A1F}"/>
                </a:ext>
              </a:extLst>
            </p:cNvPr>
            <p:cNvSpPr/>
            <p:nvPr/>
          </p:nvSpPr>
          <p:spPr>
            <a:xfrm>
              <a:off x="506582" y="1341118"/>
              <a:ext cx="285502" cy="314053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7E264A1-CC39-446D-BBD1-7DC5AE725066}"/>
                </a:ext>
              </a:extLst>
            </p:cNvPr>
            <p:cNvSpPr/>
            <p:nvPr/>
          </p:nvSpPr>
          <p:spPr>
            <a:xfrm>
              <a:off x="506582" y="1687876"/>
              <a:ext cx="285502" cy="314053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82811DB-8C49-4DF6-9405-B94F07AE72CA}"/>
                </a:ext>
              </a:extLst>
            </p:cNvPr>
            <p:cNvSpPr/>
            <p:nvPr/>
          </p:nvSpPr>
          <p:spPr>
            <a:xfrm>
              <a:off x="506582" y="2034633"/>
              <a:ext cx="285502" cy="314053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030A82B-C2F5-4187-B79C-F4FB02DE2CF0}"/>
              </a:ext>
            </a:extLst>
          </p:cNvPr>
          <p:cNvGrpSpPr/>
          <p:nvPr/>
        </p:nvGrpSpPr>
        <p:grpSpPr>
          <a:xfrm>
            <a:off x="7289268" y="1957409"/>
            <a:ext cx="396005" cy="1421169"/>
            <a:chOff x="2355459" y="1602501"/>
            <a:chExt cx="245887" cy="802213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D89083B-2000-4701-BD69-0C07DBD510D0}"/>
                </a:ext>
              </a:extLst>
            </p:cNvPr>
            <p:cNvSpPr/>
            <p:nvPr/>
          </p:nvSpPr>
          <p:spPr>
            <a:xfrm>
              <a:off x="2355459" y="1602501"/>
              <a:ext cx="245884" cy="223532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19CAF37-3838-415D-8889-85EE35FBF3CB}"/>
                </a:ext>
              </a:extLst>
            </p:cNvPr>
            <p:cNvSpPr/>
            <p:nvPr/>
          </p:nvSpPr>
          <p:spPr>
            <a:xfrm>
              <a:off x="2355462" y="1891841"/>
              <a:ext cx="245884" cy="223532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6F11EE1-994B-4B97-A0C0-D30B61C094FB}"/>
                </a:ext>
              </a:extLst>
            </p:cNvPr>
            <p:cNvSpPr/>
            <p:nvPr/>
          </p:nvSpPr>
          <p:spPr>
            <a:xfrm>
              <a:off x="2355461" y="2181182"/>
              <a:ext cx="245884" cy="223532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D9C9E2C-BE40-4B24-951B-5133F37B80B2}"/>
              </a:ext>
            </a:extLst>
          </p:cNvPr>
          <p:cNvGrpSpPr/>
          <p:nvPr/>
        </p:nvGrpSpPr>
        <p:grpSpPr>
          <a:xfrm>
            <a:off x="7803987" y="1957409"/>
            <a:ext cx="396002" cy="908585"/>
            <a:chOff x="2355461" y="1313161"/>
            <a:chExt cx="245885" cy="512872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7557B36-E792-4894-B7F4-E503F3466A9E}"/>
                </a:ext>
              </a:extLst>
            </p:cNvPr>
            <p:cNvSpPr/>
            <p:nvPr/>
          </p:nvSpPr>
          <p:spPr>
            <a:xfrm>
              <a:off x="2355462" y="1313161"/>
              <a:ext cx="245884" cy="223532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893D72C-E1E9-419D-9C80-585066653A4A}"/>
                </a:ext>
              </a:extLst>
            </p:cNvPr>
            <p:cNvSpPr/>
            <p:nvPr/>
          </p:nvSpPr>
          <p:spPr>
            <a:xfrm>
              <a:off x="2355461" y="1602501"/>
              <a:ext cx="245884" cy="223532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33F7819-1267-4A15-8E49-C65338C8F2E6}"/>
              </a:ext>
            </a:extLst>
          </p:cNvPr>
          <p:cNvGrpSpPr/>
          <p:nvPr/>
        </p:nvGrpSpPr>
        <p:grpSpPr>
          <a:xfrm>
            <a:off x="4507408" y="1959864"/>
            <a:ext cx="611999" cy="1287731"/>
            <a:chOff x="506582" y="1341120"/>
            <a:chExt cx="285502" cy="660809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458117C-FE76-4E1F-A616-9FA5DD21C952}"/>
                </a:ext>
              </a:extLst>
            </p:cNvPr>
            <p:cNvSpPr/>
            <p:nvPr/>
          </p:nvSpPr>
          <p:spPr>
            <a:xfrm>
              <a:off x="506582" y="1341120"/>
              <a:ext cx="285502" cy="31405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567B8F52-C27C-4F75-AEEC-7E6610A3B9A6}"/>
                </a:ext>
              </a:extLst>
            </p:cNvPr>
            <p:cNvSpPr/>
            <p:nvPr/>
          </p:nvSpPr>
          <p:spPr>
            <a:xfrm>
              <a:off x="506582" y="1687876"/>
              <a:ext cx="285502" cy="314053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AB07A8C-BD52-46E7-BF7F-D23DA71260D6}"/>
              </a:ext>
            </a:extLst>
          </p:cNvPr>
          <p:cNvGrpSpPr/>
          <p:nvPr/>
        </p:nvGrpSpPr>
        <p:grpSpPr>
          <a:xfrm>
            <a:off x="5603063" y="1974049"/>
            <a:ext cx="1064732" cy="1696601"/>
            <a:chOff x="1451196" y="1341119"/>
            <a:chExt cx="661115" cy="957687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3FC16629-C4A5-486A-B8D9-F2853F9628BF}"/>
                </a:ext>
              </a:extLst>
            </p:cNvPr>
            <p:cNvSpPr/>
            <p:nvPr/>
          </p:nvSpPr>
          <p:spPr>
            <a:xfrm>
              <a:off x="1451196" y="1684872"/>
              <a:ext cx="290591" cy="26417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5C34D057-CE1A-4685-85A5-D7BBE6F1F807}"/>
                </a:ext>
              </a:extLst>
            </p:cNvPr>
            <p:cNvSpPr/>
            <p:nvPr/>
          </p:nvSpPr>
          <p:spPr>
            <a:xfrm>
              <a:off x="1451196" y="2034632"/>
              <a:ext cx="290591" cy="26417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E6FFBB49-E803-46A1-8267-149341C38692}"/>
                </a:ext>
              </a:extLst>
            </p:cNvPr>
            <p:cNvSpPr/>
            <p:nvPr/>
          </p:nvSpPr>
          <p:spPr>
            <a:xfrm>
              <a:off x="1451196" y="1341119"/>
              <a:ext cx="290591" cy="26417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E3B2867D-C4FD-4C2E-8D58-3A0CBAE40124}"/>
                </a:ext>
              </a:extLst>
            </p:cNvPr>
            <p:cNvGrpSpPr/>
            <p:nvPr/>
          </p:nvGrpSpPr>
          <p:grpSpPr>
            <a:xfrm>
              <a:off x="1821720" y="1341119"/>
              <a:ext cx="290591" cy="957687"/>
              <a:chOff x="1821720" y="1341119"/>
              <a:chExt cx="290591" cy="957687"/>
            </a:xfrm>
          </p:grpSpPr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C2B57C0E-F6F3-41BB-85E3-CB3BC20084A2}"/>
                  </a:ext>
                </a:extLst>
              </p:cNvPr>
              <p:cNvSpPr/>
              <p:nvPr/>
            </p:nvSpPr>
            <p:spPr>
              <a:xfrm>
                <a:off x="1821720" y="1684872"/>
                <a:ext cx="290591" cy="264174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712A2D1C-6FBD-47B9-A40E-567FC6D6FCE9}"/>
                  </a:ext>
                </a:extLst>
              </p:cNvPr>
              <p:cNvSpPr/>
              <p:nvPr/>
            </p:nvSpPr>
            <p:spPr>
              <a:xfrm>
                <a:off x="1821720" y="2034632"/>
                <a:ext cx="290591" cy="264174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55333D14-AB07-49F8-9D2F-A288FF32BBDB}"/>
                  </a:ext>
                </a:extLst>
              </p:cNvPr>
              <p:cNvSpPr/>
              <p:nvPr/>
            </p:nvSpPr>
            <p:spPr>
              <a:xfrm>
                <a:off x="1821720" y="1341119"/>
                <a:ext cx="290591" cy="264174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GB" sz="20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10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80954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Use place value counters to divide the amount below by 5.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Record your calculations using the short division method. 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AF18147-93D4-407E-BAB3-618C50A1DF8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34679" y="1381209"/>
          <a:ext cx="4966842" cy="3326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8182">
                  <a:extLst>
                    <a:ext uri="{9D8B030D-6E8A-4147-A177-3AD203B41FA5}">
                      <a16:colId xmlns:a16="http://schemas.microsoft.com/office/drawing/2014/main" val="3142503022"/>
                    </a:ext>
                  </a:extLst>
                </a:gridCol>
                <a:gridCol w="1658182">
                  <a:extLst>
                    <a:ext uri="{9D8B030D-6E8A-4147-A177-3AD203B41FA5}">
                      <a16:colId xmlns:a16="http://schemas.microsoft.com/office/drawing/2014/main" val="3404371818"/>
                    </a:ext>
                  </a:extLst>
                </a:gridCol>
                <a:gridCol w="1650478">
                  <a:extLst>
                    <a:ext uri="{9D8B030D-6E8A-4147-A177-3AD203B41FA5}">
                      <a16:colId xmlns:a16="http://schemas.microsoft.com/office/drawing/2014/main" val="1714091302"/>
                    </a:ext>
                  </a:extLst>
                </a:gridCol>
              </a:tblGrid>
              <a:tr h="46301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8738683"/>
                  </a:ext>
                </a:extLst>
              </a:tr>
              <a:tr h="2623752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5571" marR="75571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5571" marR="75571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5571" marR="75571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989000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9308D206-6D62-4C45-917B-CE553E27EFF5}"/>
              </a:ext>
            </a:extLst>
          </p:cNvPr>
          <p:cNvGrpSpPr/>
          <p:nvPr/>
        </p:nvGrpSpPr>
        <p:grpSpPr>
          <a:xfrm>
            <a:off x="2768916" y="1955546"/>
            <a:ext cx="611999" cy="1963464"/>
            <a:chOff x="506582" y="1341118"/>
            <a:chExt cx="285502" cy="100756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3BE61B7B-93B6-4CAE-B2B1-225EC5AB1A1F}"/>
                </a:ext>
              </a:extLst>
            </p:cNvPr>
            <p:cNvSpPr/>
            <p:nvPr/>
          </p:nvSpPr>
          <p:spPr>
            <a:xfrm>
              <a:off x="506582" y="1341118"/>
              <a:ext cx="285502" cy="314053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7E264A1-CC39-446D-BBD1-7DC5AE725066}"/>
                </a:ext>
              </a:extLst>
            </p:cNvPr>
            <p:cNvSpPr/>
            <p:nvPr/>
          </p:nvSpPr>
          <p:spPr>
            <a:xfrm>
              <a:off x="506582" y="1687876"/>
              <a:ext cx="285502" cy="314053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82811DB-8C49-4DF6-9405-B94F07AE72CA}"/>
                </a:ext>
              </a:extLst>
            </p:cNvPr>
            <p:cNvSpPr/>
            <p:nvPr/>
          </p:nvSpPr>
          <p:spPr>
            <a:xfrm>
              <a:off x="506582" y="2034633"/>
              <a:ext cx="285502" cy="314053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030A82B-C2F5-4187-B79C-F4FB02DE2CF0}"/>
              </a:ext>
            </a:extLst>
          </p:cNvPr>
          <p:cNvGrpSpPr/>
          <p:nvPr/>
        </p:nvGrpSpPr>
        <p:grpSpPr>
          <a:xfrm>
            <a:off x="6240587" y="1938498"/>
            <a:ext cx="396005" cy="1243251"/>
            <a:chOff x="2279600" y="1503865"/>
            <a:chExt cx="297524" cy="849159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D89083B-2000-4701-BD69-0C07DBD510D0}"/>
                </a:ext>
              </a:extLst>
            </p:cNvPr>
            <p:cNvSpPr/>
            <p:nvPr/>
          </p:nvSpPr>
          <p:spPr>
            <a:xfrm>
              <a:off x="2279603" y="1503865"/>
              <a:ext cx="297521" cy="270474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19CAF37-3838-415D-8889-85EE35FBF3CB}"/>
                </a:ext>
              </a:extLst>
            </p:cNvPr>
            <p:cNvSpPr/>
            <p:nvPr/>
          </p:nvSpPr>
          <p:spPr>
            <a:xfrm>
              <a:off x="2279601" y="1793210"/>
              <a:ext cx="297521" cy="270474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6F11EE1-994B-4B97-A0C0-D30B61C094FB}"/>
                </a:ext>
              </a:extLst>
            </p:cNvPr>
            <p:cNvSpPr/>
            <p:nvPr/>
          </p:nvSpPr>
          <p:spPr>
            <a:xfrm>
              <a:off x="2279600" y="2082550"/>
              <a:ext cx="297521" cy="270474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D9C9E2C-BE40-4B24-951B-5133F37B80B2}"/>
              </a:ext>
            </a:extLst>
          </p:cNvPr>
          <p:cNvGrpSpPr/>
          <p:nvPr/>
        </p:nvGrpSpPr>
        <p:grpSpPr>
          <a:xfrm>
            <a:off x="6762027" y="1954055"/>
            <a:ext cx="396002" cy="819630"/>
            <a:chOff x="2284664" y="1260095"/>
            <a:chExt cx="297523" cy="55982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7557B36-E792-4894-B7F4-E503F3466A9E}"/>
                </a:ext>
              </a:extLst>
            </p:cNvPr>
            <p:cNvSpPr/>
            <p:nvPr/>
          </p:nvSpPr>
          <p:spPr>
            <a:xfrm>
              <a:off x="2284664" y="1260095"/>
              <a:ext cx="297521" cy="270474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893D72C-E1E9-419D-9C80-585066653A4A}"/>
                </a:ext>
              </a:extLst>
            </p:cNvPr>
            <p:cNvSpPr/>
            <p:nvPr/>
          </p:nvSpPr>
          <p:spPr>
            <a:xfrm>
              <a:off x="2284666" y="1549441"/>
              <a:ext cx="297521" cy="270474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33F7819-1267-4A15-8E49-C65338C8F2E6}"/>
              </a:ext>
            </a:extLst>
          </p:cNvPr>
          <p:cNvGrpSpPr/>
          <p:nvPr/>
        </p:nvGrpSpPr>
        <p:grpSpPr>
          <a:xfrm>
            <a:off x="3529508" y="1955547"/>
            <a:ext cx="611999" cy="1287733"/>
            <a:chOff x="506582" y="1341119"/>
            <a:chExt cx="285502" cy="66081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458117C-FE76-4E1F-A616-9FA5DD21C952}"/>
                </a:ext>
              </a:extLst>
            </p:cNvPr>
            <p:cNvSpPr/>
            <p:nvPr/>
          </p:nvSpPr>
          <p:spPr>
            <a:xfrm>
              <a:off x="506582" y="1341119"/>
              <a:ext cx="285502" cy="314053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567B8F52-C27C-4F75-AEEC-7E6610A3B9A6}"/>
                </a:ext>
              </a:extLst>
            </p:cNvPr>
            <p:cNvSpPr/>
            <p:nvPr/>
          </p:nvSpPr>
          <p:spPr>
            <a:xfrm>
              <a:off x="506582" y="1687876"/>
              <a:ext cx="285502" cy="314053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4C067F72-6AC6-492B-95F7-6D575BA615CC}"/>
              </a:ext>
            </a:extLst>
          </p:cNvPr>
          <p:cNvGrpSpPr/>
          <p:nvPr/>
        </p:nvGrpSpPr>
        <p:grpSpPr>
          <a:xfrm>
            <a:off x="4625163" y="1974047"/>
            <a:ext cx="468000" cy="1696601"/>
            <a:chOff x="3101163" y="1974048"/>
            <a:chExt cx="468000" cy="1696601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3FC16629-C4A5-486A-B8D9-F2853F9628BF}"/>
                </a:ext>
              </a:extLst>
            </p:cNvPr>
            <p:cNvSpPr/>
            <p:nvPr/>
          </p:nvSpPr>
          <p:spPr>
            <a:xfrm>
              <a:off x="3101163" y="2588349"/>
              <a:ext cx="468000" cy="46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5C34D057-CE1A-4685-85A5-D7BBE6F1F807}"/>
                </a:ext>
              </a:extLst>
            </p:cNvPr>
            <p:cNvSpPr/>
            <p:nvPr/>
          </p:nvSpPr>
          <p:spPr>
            <a:xfrm>
              <a:off x="3101163" y="3202649"/>
              <a:ext cx="468000" cy="46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E6FFBB49-E803-46A1-8267-149341C38692}"/>
                </a:ext>
              </a:extLst>
            </p:cNvPr>
            <p:cNvSpPr/>
            <p:nvPr/>
          </p:nvSpPr>
          <p:spPr>
            <a:xfrm>
              <a:off x="3101163" y="1974048"/>
              <a:ext cx="468000" cy="46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E3B2867D-C4FD-4C2E-8D58-3A0CBAE40124}"/>
              </a:ext>
            </a:extLst>
          </p:cNvPr>
          <p:cNvGrpSpPr/>
          <p:nvPr/>
        </p:nvGrpSpPr>
        <p:grpSpPr>
          <a:xfrm>
            <a:off x="5221922" y="1974047"/>
            <a:ext cx="468000" cy="1696603"/>
            <a:chOff x="1821720" y="1341119"/>
            <a:chExt cx="290589" cy="957689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C2B57C0E-F6F3-41BB-85E3-CB3BC20084A2}"/>
                </a:ext>
              </a:extLst>
            </p:cNvPr>
            <p:cNvSpPr/>
            <p:nvPr/>
          </p:nvSpPr>
          <p:spPr>
            <a:xfrm>
              <a:off x="1821720" y="1687877"/>
              <a:ext cx="290589" cy="26417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712A2D1C-6FBD-47B9-A40E-567FC6D6FCE9}"/>
                </a:ext>
              </a:extLst>
            </p:cNvPr>
            <p:cNvSpPr/>
            <p:nvPr/>
          </p:nvSpPr>
          <p:spPr>
            <a:xfrm>
              <a:off x="1821720" y="2034634"/>
              <a:ext cx="290589" cy="26417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55333D14-AB07-49F8-9D2F-A288FF32BBDB}"/>
                </a:ext>
              </a:extLst>
            </p:cNvPr>
            <p:cNvSpPr/>
            <p:nvPr/>
          </p:nvSpPr>
          <p:spPr>
            <a:xfrm>
              <a:off x="1821720" y="1341119"/>
              <a:ext cx="290589" cy="26417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668301B-C34B-4525-BED6-F2C189637DD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859973" y="2450828"/>
          <a:ext cx="2016000" cy="741680"/>
        </p:xfrm>
        <a:graphic>
          <a:graphicData uri="http://schemas.openxmlformats.org/drawingml/2006/table">
            <a:tbl>
              <a:tblPr firstRow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52564413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883079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87594298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2573041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39575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64304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29BCE1C-AAA2-4397-B79F-757CCC86EB3A}"/>
              </a:ext>
            </a:extLst>
          </p:cNvPr>
          <p:cNvSpPr txBox="1"/>
          <p:nvPr/>
        </p:nvSpPr>
        <p:spPr>
          <a:xfrm>
            <a:off x="9410955" y="2788783"/>
            <a:ext cx="14605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457200"/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FE2CF86-3786-401A-8638-E752C4F2BD6A}"/>
              </a:ext>
            </a:extLst>
          </p:cNvPr>
          <p:cNvSpPr/>
          <p:nvPr/>
        </p:nvSpPr>
        <p:spPr>
          <a:xfrm>
            <a:off x="2655679" y="1889333"/>
            <a:ext cx="1582399" cy="2197670"/>
          </a:xfrm>
          <a:custGeom>
            <a:avLst/>
            <a:gdLst>
              <a:gd name="connsiteX0" fmla="*/ 0 w 1671516"/>
              <a:gd name="connsiteY0" fmla="*/ 1106380 h 2212759"/>
              <a:gd name="connsiteX1" fmla="*/ 835758 w 1671516"/>
              <a:gd name="connsiteY1" fmla="*/ 0 h 2212759"/>
              <a:gd name="connsiteX2" fmla="*/ 1671516 w 1671516"/>
              <a:gd name="connsiteY2" fmla="*/ 1106380 h 2212759"/>
              <a:gd name="connsiteX3" fmla="*/ 835758 w 1671516"/>
              <a:gd name="connsiteY3" fmla="*/ 2212760 h 2212759"/>
              <a:gd name="connsiteX4" fmla="*/ 0 w 1671516"/>
              <a:gd name="connsiteY4" fmla="*/ 1106380 h 2212759"/>
              <a:gd name="connsiteX0" fmla="*/ 34042 w 1705558"/>
              <a:gd name="connsiteY0" fmla="*/ 1106380 h 2305839"/>
              <a:gd name="connsiteX1" fmla="*/ 869800 w 1705558"/>
              <a:gd name="connsiteY1" fmla="*/ 0 h 2305839"/>
              <a:gd name="connsiteX2" fmla="*/ 1705558 w 1705558"/>
              <a:gd name="connsiteY2" fmla="*/ 1106380 h 2305839"/>
              <a:gd name="connsiteX3" fmla="*/ 869800 w 1705558"/>
              <a:gd name="connsiteY3" fmla="*/ 2212760 h 2305839"/>
              <a:gd name="connsiteX4" fmla="*/ 231463 w 1705558"/>
              <a:gd name="connsiteY4" fmla="*/ 2118788 h 2305839"/>
              <a:gd name="connsiteX5" fmla="*/ 34042 w 1705558"/>
              <a:gd name="connsiteY5" fmla="*/ 1106380 h 2305839"/>
              <a:gd name="connsiteX0" fmla="*/ 25274 w 1696790"/>
              <a:gd name="connsiteY0" fmla="*/ 1148439 h 2347898"/>
              <a:gd name="connsiteX1" fmla="*/ 95695 w 1696790"/>
              <a:gd name="connsiteY1" fmla="*/ 319347 h 2347898"/>
              <a:gd name="connsiteX2" fmla="*/ 861032 w 1696790"/>
              <a:gd name="connsiteY2" fmla="*/ 42059 h 2347898"/>
              <a:gd name="connsiteX3" fmla="*/ 1696790 w 1696790"/>
              <a:gd name="connsiteY3" fmla="*/ 1148439 h 2347898"/>
              <a:gd name="connsiteX4" fmla="*/ 861032 w 1696790"/>
              <a:gd name="connsiteY4" fmla="*/ 2254819 h 2347898"/>
              <a:gd name="connsiteX5" fmla="*/ 222695 w 1696790"/>
              <a:gd name="connsiteY5" fmla="*/ 2160847 h 2347898"/>
              <a:gd name="connsiteX6" fmla="*/ 25274 w 1696790"/>
              <a:gd name="connsiteY6" fmla="*/ 1148439 h 2347898"/>
              <a:gd name="connsiteX0" fmla="*/ 25274 w 1736381"/>
              <a:gd name="connsiteY0" fmla="*/ 1112303 h 2311762"/>
              <a:gd name="connsiteX1" fmla="*/ 95695 w 1736381"/>
              <a:gd name="connsiteY1" fmla="*/ 283211 h 2311762"/>
              <a:gd name="connsiteX2" fmla="*/ 861032 w 1736381"/>
              <a:gd name="connsiteY2" fmla="*/ 5923 h 2311762"/>
              <a:gd name="connsiteX3" fmla="*/ 1541034 w 1736381"/>
              <a:gd name="connsiteY3" fmla="*/ 181720 h 2311762"/>
              <a:gd name="connsiteX4" fmla="*/ 1696790 w 1736381"/>
              <a:gd name="connsiteY4" fmla="*/ 1112303 h 2311762"/>
              <a:gd name="connsiteX5" fmla="*/ 861032 w 1736381"/>
              <a:gd name="connsiteY5" fmla="*/ 2218683 h 2311762"/>
              <a:gd name="connsiteX6" fmla="*/ 222695 w 1736381"/>
              <a:gd name="connsiteY6" fmla="*/ 2124711 h 2311762"/>
              <a:gd name="connsiteX7" fmla="*/ 25274 w 1736381"/>
              <a:gd name="connsiteY7" fmla="*/ 1112303 h 2311762"/>
              <a:gd name="connsiteX0" fmla="*/ 25274 w 1736381"/>
              <a:gd name="connsiteY0" fmla="*/ 1043339 h 2242798"/>
              <a:gd name="connsiteX1" fmla="*/ 95695 w 1736381"/>
              <a:gd name="connsiteY1" fmla="*/ 214247 h 2242798"/>
              <a:gd name="connsiteX2" fmla="*/ 848332 w 1736381"/>
              <a:gd name="connsiteY2" fmla="*/ 38559 h 2242798"/>
              <a:gd name="connsiteX3" fmla="*/ 1541034 w 1736381"/>
              <a:gd name="connsiteY3" fmla="*/ 112756 h 2242798"/>
              <a:gd name="connsiteX4" fmla="*/ 1696790 w 1736381"/>
              <a:gd name="connsiteY4" fmla="*/ 1043339 h 2242798"/>
              <a:gd name="connsiteX5" fmla="*/ 861032 w 1736381"/>
              <a:gd name="connsiteY5" fmla="*/ 2149719 h 2242798"/>
              <a:gd name="connsiteX6" fmla="*/ 222695 w 1736381"/>
              <a:gd name="connsiteY6" fmla="*/ 2055747 h 2242798"/>
              <a:gd name="connsiteX7" fmla="*/ 25274 w 1736381"/>
              <a:gd name="connsiteY7" fmla="*/ 1043339 h 2242798"/>
              <a:gd name="connsiteX0" fmla="*/ 25274 w 1745446"/>
              <a:gd name="connsiteY0" fmla="*/ 1012593 h 2212052"/>
              <a:gd name="connsiteX1" fmla="*/ 95695 w 1745446"/>
              <a:gd name="connsiteY1" fmla="*/ 183501 h 2212052"/>
              <a:gd name="connsiteX2" fmla="*/ 848332 w 1745446"/>
              <a:gd name="connsiteY2" fmla="*/ 7813 h 2212052"/>
              <a:gd name="connsiteX3" fmla="*/ 1541034 w 1745446"/>
              <a:gd name="connsiteY3" fmla="*/ 82010 h 2212052"/>
              <a:gd name="connsiteX4" fmla="*/ 1604534 w 1745446"/>
              <a:gd name="connsiteY4" fmla="*/ 628110 h 2212052"/>
              <a:gd name="connsiteX5" fmla="*/ 1696790 w 1745446"/>
              <a:gd name="connsiteY5" fmla="*/ 1012593 h 2212052"/>
              <a:gd name="connsiteX6" fmla="*/ 861032 w 1745446"/>
              <a:gd name="connsiteY6" fmla="*/ 2118973 h 2212052"/>
              <a:gd name="connsiteX7" fmla="*/ 222695 w 1745446"/>
              <a:gd name="connsiteY7" fmla="*/ 2025001 h 2212052"/>
              <a:gd name="connsiteX8" fmla="*/ 25274 w 1745446"/>
              <a:gd name="connsiteY8" fmla="*/ 1012593 h 2212052"/>
              <a:gd name="connsiteX0" fmla="*/ 25274 w 1617874"/>
              <a:gd name="connsiteY0" fmla="*/ 1012593 h 2187207"/>
              <a:gd name="connsiteX1" fmla="*/ 95695 w 1617874"/>
              <a:gd name="connsiteY1" fmla="*/ 183501 h 2187207"/>
              <a:gd name="connsiteX2" fmla="*/ 848332 w 1617874"/>
              <a:gd name="connsiteY2" fmla="*/ 7813 h 2187207"/>
              <a:gd name="connsiteX3" fmla="*/ 1541034 w 1617874"/>
              <a:gd name="connsiteY3" fmla="*/ 82010 h 2187207"/>
              <a:gd name="connsiteX4" fmla="*/ 1604534 w 1617874"/>
              <a:gd name="connsiteY4" fmla="*/ 628110 h 2187207"/>
              <a:gd name="connsiteX5" fmla="*/ 1480890 w 1617874"/>
              <a:gd name="connsiteY5" fmla="*/ 1355493 h 2187207"/>
              <a:gd name="connsiteX6" fmla="*/ 861032 w 1617874"/>
              <a:gd name="connsiteY6" fmla="*/ 2118973 h 2187207"/>
              <a:gd name="connsiteX7" fmla="*/ 222695 w 1617874"/>
              <a:gd name="connsiteY7" fmla="*/ 2025001 h 2187207"/>
              <a:gd name="connsiteX8" fmla="*/ 25274 w 1617874"/>
              <a:gd name="connsiteY8" fmla="*/ 1012593 h 2187207"/>
              <a:gd name="connsiteX0" fmla="*/ 25274 w 1617874"/>
              <a:gd name="connsiteY0" fmla="*/ 1012593 h 2187207"/>
              <a:gd name="connsiteX1" fmla="*/ 95695 w 1617874"/>
              <a:gd name="connsiteY1" fmla="*/ 183501 h 2187207"/>
              <a:gd name="connsiteX2" fmla="*/ 848332 w 1617874"/>
              <a:gd name="connsiteY2" fmla="*/ 7813 h 2187207"/>
              <a:gd name="connsiteX3" fmla="*/ 1541034 w 1617874"/>
              <a:gd name="connsiteY3" fmla="*/ 82010 h 2187207"/>
              <a:gd name="connsiteX4" fmla="*/ 1604534 w 1617874"/>
              <a:gd name="connsiteY4" fmla="*/ 628110 h 2187207"/>
              <a:gd name="connsiteX5" fmla="*/ 1480890 w 1617874"/>
              <a:gd name="connsiteY5" fmla="*/ 1355493 h 2187207"/>
              <a:gd name="connsiteX6" fmla="*/ 861032 w 1617874"/>
              <a:gd name="connsiteY6" fmla="*/ 2118973 h 2187207"/>
              <a:gd name="connsiteX7" fmla="*/ 222695 w 1617874"/>
              <a:gd name="connsiteY7" fmla="*/ 2025001 h 2187207"/>
              <a:gd name="connsiteX8" fmla="*/ 25274 w 1617874"/>
              <a:gd name="connsiteY8" fmla="*/ 1012593 h 2187207"/>
              <a:gd name="connsiteX0" fmla="*/ 25274 w 1605430"/>
              <a:gd name="connsiteY0" fmla="*/ 1012593 h 2187207"/>
              <a:gd name="connsiteX1" fmla="*/ 95695 w 1605430"/>
              <a:gd name="connsiteY1" fmla="*/ 183501 h 2187207"/>
              <a:gd name="connsiteX2" fmla="*/ 848332 w 1605430"/>
              <a:gd name="connsiteY2" fmla="*/ 7813 h 2187207"/>
              <a:gd name="connsiteX3" fmla="*/ 1541034 w 1605430"/>
              <a:gd name="connsiteY3" fmla="*/ 82010 h 2187207"/>
              <a:gd name="connsiteX4" fmla="*/ 1566434 w 1605430"/>
              <a:gd name="connsiteY4" fmla="*/ 640810 h 2187207"/>
              <a:gd name="connsiteX5" fmla="*/ 1480890 w 1605430"/>
              <a:gd name="connsiteY5" fmla="*/ 1355493 h 2187207"/>
              <a:gd name="connsiteX6" fmla="*/ 861032 w 1605430"/>
              <a:gd name="connsiteY6" fmla="*/ 2118973 h 2187207"/>
              <a:gd name="connsiteX7" fmla="*/ 222695 w 1605430"/>
              <a:gd name="connsiteY7" fmla="*/ 2025001 h 2187207"/>
              <a:gd name="connsiteX8" fmla="*/ 25274 w 1605430"/>
              <a:gd name="connsiteY8" fmla="*/ 1012593 h 2187207"/>
              <a:gd name="connsiteX0" fmla="*/ 25274 w 1588110"/>
              <a:gd name="connsiteY0" fmla="*/ 1009750 h 2184364"/>
              <a:gd name="connsiteX1" fmla="*/ 95695 w 1588110"/>
              <a:gd name="connsiteY1" fmla="*/ 180658 h 2184364"/>
              <a:gd name="connsiteX2" fmla="*/ 848332 w 1588110"/>
              <a:gd name="connsiteY2" fmla="*/ 4970 h 2184364"/>
              <a:gd name="connsiteX3" fmla="*/ 1490234 w 1588110"/>
              <a:gd name="connsiteY3" fmla="*/ 91867 h 2184364"/>
              <a:gd name="connsiteX4" fmla="*/ 1566434 w 1588110"/>
              <a:gd name="connsiteY4" fmla="*/ 637967 h 2184364"/>
              <a:gd name="connsiteX5" fmla="*/ 1480890 w 1588110"/>
              <a:gd name="connsiteY5" fmla="*/ 1352650 h 2184364"/>
              <a:gd name="connsiteX6" fmla="*/ 861032 w 1588110"/>
              <a:gd name="connsiteY6" fmla="*/ 2116130 h 2184364"/>
              <a:gd name="connsiteX7" fmla="*/ 222695 w 1588110"/>
              <a:gd name="connsiteY7" fmla="*/ 2022158 h 2184364"/>
              <a:gd name="connsiteX8" fmla="*/ 25274 w 1588110"/>
              <a:gd name="connsiteY8" fmla="*/ 1009750 h 2184364"/>
              <a:gd name="connsiteX0" fmla="*/ 19563 w 1582399"/>
              <a:gd name="connsiteY0" fmla="*/ 1009750 h 2197670"/>
              <a:gd name="connsiteX1" fmla="*/ 89984 w 1582399"/>
              <a:gd name="connsiteY1" fmla="*/ 180658 h 2197670"/>
              <a:gd name="connsiteX2" fmla="*/ 842621 w 1582399"/>
              <a:gd name="connsiteY2" fmla="*/ 4970 h 2197670"/>
              <a:gd name="connsiteX3" fmla="*/ 1484523 w 1582399"/>
              <a:gd name="connsiteY3" fmla="*/ 91867 h 2197670"/>
              <a:gd name="connsiteX4" fmla="*/ 1560723 w 1582399"/>
              <a:gd name="connsiteY4" fmla="*/ 637967 h 2197670"/>
              <a:gd name="connsiteX5" fmla="*/ 1475179 w 1582399"/>
              <a:gd name="connsiteY5" fmla="*/ 1352650 h 2197670"/>
              <a:gd name="connsiteX6" fmla="*/ 855321 w 1582399"/>
              <a:gd name="connsiteY6" fmla="*/ 2116130 h 2197670"/>
              <a:gd name="connsiteX7" fmla="*/ 129899 w 1582399"/>
              <a:gd name="connsiteY7" fmla="*/ 2051187 h 2197670"/>
              <a:gd name="connsiteX8" fmla="*/ 19563 w 1582399"/>
              <a:gd name="connsiteY8" fmla="*/ 1009750 h 2197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82399" h="2197670">
                <a:moveTo>
                  <a:pt x="19563" y="1009750"/>
                </a:moveTo>
                <a:cubicBezTo>
                  <a:pt x="12911" y="697995"/>
                  <a:pt x="-49309" y="365055"/>
                  <a:pt x="89984" y="180658"/>
                </a:cubicBezTo>
                <a:cubicBezTo>
                  <a:pt x="229277" y="-3739"/>
                  <a:pt x="610198" y="19769"/>
                  <a:pt x="842621" y="4970"/>
                </a:cubicBezTo>
                <a:cubicBezTo>
                  <a:pt x="1075044" y="-9829"/>
                  <a:pt x="1341556" y="5418"/>
                  <a:pt x="1484523" y="91867"/>
                </a:cubicBezTo>
                <a:cubicBezTo>
                  <a:pt x="1627490" y="178316"/>
                  <a:pt x="1534764" y="482870"/>
                  <a:pt x="1560723" y="637967"/>
                </a:cubicBezTo>
                <a:cubicBezTo>
                  <a:pt x="1586682" y="793064"/>
                  <a:pt x="1616029" y="1087240"/>
                  <a:pt x="1475179" y="1352650"/>
                </a:cubicBezTo>
                <a:cubicBezTo>
                  <a:pt x="877129" y="1541861"/>
                  <a:pt x="1079534" y="1999707"/>
                  <a:pt x="855321" y="2116130"/>
                </a:cubicBezTo>
                <a:cubicBezTo>
                  <a:pt x="631108" y="2232553"/>
                  <a:pt x="269192" y="2235584"/>
                  <a:pt x="129899" y="2051187"/>
                </a:cubicBezTo>
                <a:cubicBezTo>
                  <a:pt x="-9394" y="1866790"/>
                  <a:pt x="26216" y="1321505"/>
                  <a:pt x="19563" y="1009750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1FAA141C-91E9-4D93-BFA9-1126024676A5}"/>
              </a:ext>
            </a:extLst>
          </p:cNvPr>
          <p:cNvSpPr/>
          <p:nvPr/>
        </p:nvSpPr>
        <p:spPr>
          <a:xfrm>
            <a:off x="4422051" y="1878399"/>
            <a:ext cx="1475512" cy="1954904"/>
          </a:xfrm>
          <a:custGeom>
            <a:avLst/>
            <a:gdLst>
              <a:gd name="connsiteX0" fmla="*/ 0 w 1283758"/>
              <a:gd name="connsiteY0" fmla="*/ 599183 h 1198365"/>
              <a:gd name="connsiteX1" fmla="*/ 641879 w 1283758"/>
              <a:gd name="connsiteY1" fmla="*/ 0 h 1198365"/>
              <a:gd name="connsiteX2" fmla="*/ 1283758 w 1283758"/>
              <a:gd name="connsiteY2" fmla="*/ 599183 h 1198365"/>
              <a:gd name="connsiteX3" fmla="*/ 641879 w 1283758"/>
              <a:gd name="connsiteY3" fmla="*/ 1198366 h 1198365"/>
              <a:gd name="connsiteX4" fmla="*/ 0 w 1283758"/>
              <a:gd name="connsiteY4" fmla="*/ 599183 h 1198365"/>
              <a:gd name="connsiteX0" fmla="*/ 39389 w 1323147"/>
              <a:gd name="connsiteY0" fmla="*/ 599183 h 1909566"/>
              <a:gd name="connsiteX1" fmla="*/ 681268 w 1323147"/>
              <a:gd name="connsiteY1" fmla="*/ 0 h 1909566"/>
              <a:gd name="connsiteX2" fmla="*/ 1323147 w 1323147"/>
              <a:gd name="connsiteY2" fmla="*/ 599183 h 1909566"/>
              <a:gd name="connsiteX3" fmla="*/ 300268 w 1323147"/>
              <a:gd name="connsiteY3" fmla="*/ 1909566 h 1909566"/>
              <a:gd name="connsiteX4" fmla="*/ 39389 w 1323147"/>
              <a:gd name="connsiteY4" fmla="*/ 599183 h 1909566"/>
              <a:gd name="connsiteX0" fmla="*/ 90701 w 1374459"/>
              <a:gd name="connsiteY0" fmla="*/ 599183 h 1871466"/>
              <a:gd name="connsiteX1" fmla="*/ 732580 w 1374459"/>
              <a:gd name="connsiteY1" fmla="*/ 0 h 1871466"/>
              <a:gd name="connsiteX2" fmla="*/ 1374459 w 1374459"/>
              <a:gd name="connsiteY2" fmla="*/ 599183 h 1871466"/>
              <a:gd name="connsiteX3" fmla="*/ 237280 w 1374459"/>
              <a:gd name="connsiteY3" fmla="*/ 1871466 h 1871466"/>
              <a:gd name="connsiteX4" fmla="*/ 90701 w 1374459"/>
              <a:gd name="connsiteY4" fmla="*/ 599183 h 1871466"/>
              <a:gd name="connsiteX0" fmla="*/ 35880 w 1370438"/>
              <a:gd name="connsiteY0" fmla="*/ 378442 h 1880406"/>
              <a:gd name="connsiteX1" fmla="*/ 728559 w 1370438"/>
              <a:gd name="connsiteY1" fmla="*/ 7859 h 1880406"/>
              <a:gd name="connsiteX2" fmla="*/ 1370438 w 1370438"/>
              <a:gd name="connsiteY2" fmla="*/ 607042 h 1880406"/>
              <a:gd name="connsiteX3" fmla="*/ 233259 w 1370438"/>
              <a:gd name="connsiteY3" fmla="*/ 1879325 h 1880406"/>
              <a:gd name="connsiteX4" fmla="*/ 35880 w 1370438"/>
              <a:gd name="connsiteY4" fmla="*/ 378442 h 1880406"/>
              <a:gd name="connsiteX0" fmla="*/ 39027 w 1475185"/>
              <a:gd name="connsiteY0" fmla="*/ 386107 h 1890102"/>
              <a:gd name="connsiteX1" fmla="*/ 731706 w 1475185"/>
              <a:gd name="connsiteY1" fmla="*/ 15524 h 1890102"/>
              <a:gd name="connsiteX2" fmla="*/ 1475185 w 1475185"/>
              <a:gd name="connsiteY2" fmla="*/ 754407 h 1890102"/>
              <a:gd name="connsiteX3" fmla="*/ 236406 w 1475185"/>
              <a:gd name="connsiteY3" fmla="*/ 1886990 h 1890102"/>
              <a:gd name="connsiteX4" fmla="*/ 39027 w 1475185"/>
              <a:gd name="connsiteY4" fmla="*/ 386107 h 1890102"/>
              <a:gd name="connsiteX0" fmla="*/ 24567 w 1461704"/>
              <a:gd name="connsiteY0" fmla="*/ 386107 h 1916567"/>
              <a:gd name="connsiteX1" fmla="*/ 717246 w 1461704"/>
              <a:gd name="connsiteY1" fmla="*/ 15524 h 1916567"/>
              <a:gd name="connsiteX2" fmla="*/ 1460725 w 1461704"/>
              <a:gd name="connsiteY2" fmla="*/ 754407 h 1916567"/>
              <a:gd name="connsiteX3" fmla="*/ 860380 w 1461704"/>
              <a:gd name="connsiteY3" fmla="*/ 1336323 h 1916567"/>
              <a:gd name="connsiteX4" fmla="*/ 221946 w 1461704"/>
              <a:gd name="connsiteY4" fmla="*/ 1886990 h 1916567"/>
              <a:gd name="connsiteX5" fmla="*/ 24567 w 1461704"/>
              <a:gd name="connsiteY5" fmla="*/ 386107 h 1916567"/>
              <a:gd name="connsiteX0" fmla="*/ 24567 w 1493819"/>
              <a:gd name="connsiteY0" fmla="*/ 386107 h 1915005"/>
              <a:gd name="connsiteX1" fmla="*/ 717246 w 1493819"/>
              <a:gd name="connsiteY1" fmla="*/ 15524 h 1915005"/>
              <a:gd name="connsiteX2" fmla="*/ 1460725 w 1493819"/>
              <a:gd name="connsiteY2" fmla="*/ 754407 h 1915005"/>
              <a:gd name="connsiteX3" fmla="*/ 1317579 w 1493819"/>
              <a:gd name="connsiteY3" fmla="*/ 1107723 h 1915005"/>
              <a:gd name="connsiteX4" fmla="*/ 860380 w 1493819"/>
              <a:gd name="connsiteY4" fmla="*/ 1336323 h 1915005"/>
              <a:gd name="connsiteX5" fmla="*/ 221946 w 1493819"/>
              <a:gd name="connsiteY5" fmla="*/ 1886990 h 1915005"/>
              <a:gd name="connsiteX6" fmla="*/ 24567 w 1493819"/>
              <a:gd name="connsiteY6" fmla="*/ 386107 h 1915005"/>
              <a:gd name="connsiteX0" fmla="*/ 24567 w 1462042"/>
              <a:gd name="connsiteY0" fmla="*/ 374144 h 1903042"/>
              <a:gd name="connsiteX1" fmla="*/ 717246 w 1462042"/>
              <a:gd name="connsiteY1" fmla="*/ 3561 h 1903042"/>
              <a:gd name="connsiteX2" fmla="*/ 1368379 w 1462042"/>
              <a:gd name="connsiteY2" fmla="*/ 219460 h 1903042"/>
              <a:gd name="connsiteX3" fmla="*/ 1460725 w 1462042"/>
              <a:gd name="connsiteY3" fmla="*/ 742444 h 1903042"/>
              <a:gd name="connsiteX4" fmla="*/ 1317579 w 1462042"/>
              <a:gd name="connsiteY4" fmla="*/ 1095760 h 1903042"/>
              <a:gd name="connsiteX5" fmla="*/ 860380 w 1462042"/>
              <a:gd name="connsiteY5" fmla="*/ 1324360 h 1903042"/>
              <a:gd name="connsiteX6" fmla="*/ 221946 w 1462042"/>
              <a:gd name="connsiteY6" fmla="*/ 1875027 h 1903042"/>
              <a:gd name="connsiteX7" fmla="*/ 24567 w 1462042"/>
              <a:gd name="connsiteY7" fmla="*/ 374144 h 1903042"/>
              <a:gd name="connsiteX0" fmla="*/ 71845 w 1509320"/>
              <a:gd name="connsiteY0" fmla="*/ 374144 h 1877492"/>
              <a:gd name="connsiteX1" fmla="*/ 764524 w 1509320"/>
              <a:gd name="connsiteY1" fmla="*/ 3561 h 1877492"/>
              <a:gd name="connsiteX2" fmla="*/ 1415657 w 1509320"/>
              <a:gd name="connsiteY2" fmla="*/ 219460 h 1877492"/>
              <a:gd name="connsiteX3" fmla="*/ 1508003 w 1509320"/>
              <a:gd name="connsiteY3" fmla="*/ 742444 h 1877492"/>
              <a:gd name="connsiteX4" fmla="*/ 1364857 w 1509320"/>
              <a:gd name="connsiteY4" fmla="*/ 1095760 h 1877492"/>
              <a:gd name="connsiteX5" fmla="*/ 907658 w 1509320"/>
              <a:gd name="connsiteY5" fmla="*/ 1324360 h 1877492"/>
              <a:gd name="connsiteX6" fmla="*/ 269224 w 1509320"/>
              <a:gd name="connsiteY6" fmla="*/ 1875027 h 1877492"/>
              <a:gd name="connsiteX7" fmla="*/ 44057 w 1509320"/>
              <a:gd name="connsiteY7" fmla="*/ 1476759 h 1877492"/>
              <a:gd name="connsiteX8" fmla="*/ 71845 w 1509320"/>
              <a:gd name="connsiteY8" fmla="*/ 374144 h 1877492"/>
              <a:gd name="connsiteX0" fmla="*/ 71845 w 1509320"/>
              <a:gd name="connsiteY0" fmla="*/ 374144 h 1957261"/>
              <a:gd name="connsiteX1" fmla="*/ 764524 w 1509320"/>
              <a:gd name="connsiteY1" fmla="*/ 3561 h 1957261"/>
              <a:gd name="connsiteX2" fmla="*/ 1415657 w 1509320"/>
              <a:gd name="connsiteY2" fmla="*/ 219460 h 1957261"/>
              <a:gd name="connsiteX3" fmla="*/ 1508003 w 1509320"/>
              <a:gd name="connsiteY3" fmla="*/ 742444 h 1957261"/>
              <a:gd name="connsiteX4" fmla="*/ 1364857 w 1509320"/>
              <a:gd name="connsiteY4" fmla="*/ 1095760 h 1957261"/>
              <a:gd name="connsiteX5" fmla="*/ 907658 w 1509320"/>
              <a:gd name="connsiteY5" fmla="*/ 1324360 h 1957261"/>
              <a:gd name="connsiteX6" fmla="*/ 590157 w 1509320"/>
              <a:gd name="connsiteY6" fmla="*/ 1908559 h 1957261"/>
              <a:gd name="connsiteX7" fmla="*/ 269224 w 1509320"/>
              <a:gd name="connsiteY7" fmla="*/ 1875027 h 1957261"/>
              <a:gd name="connsiteX8" fmla="*/ 44057 w 1509320"/>
              <a:gd name="connsiteY8" fmla="*/ 1476759 h 1957261"/>
              <a:gd name="connsiteX9" fmla="*/ 71845 w 1509320"/>
              <a:gd name="connsiteY9" fmla="*/ 374144 h 1957261"/>
              <a:gd name="connsiteX0" fmla="*/ 52177 w 1489652"/>
              <a:gd name="connsiteY0" fmla="*/ 371787 h 1954904"/>
              <a:gd name="connsiteX1" fmla="*/ 49789 w 1489652"/>
              <a:gd name="connsiteY1" fmla="*/ 140902 h 1954904"/>
              <a:gd name="connsiteX2" fmla="*/ 744856 w 1489652"/>
              <a:gd name="connsiteY2" fmla="*/ 1204 h 1954904"/>
              <a:gd name="connsiteX3" fmla="*/ 1395989 w 1489652"/>
              <a:gd name="connsiteY3" fmla="*/ 217103 h 1954904"/>
              <a:gd name="connsiteX4" fmla="*/ 1488335 w 1489652"/>
              <a:gd name="connsiteY4" fmla="*/ 740087 h 1954904"/>
              <a:gd name="connsiteX5" fmla="*/ 1345189 w 1489652"/>
              <a:gd name="connsiteY5" fmla="*/ 1093403 h 1954904"/>
              <a:gd name="connsiteX6" fmla="*/ 887990 w 1489652"/>
              <a:gd name="connsiteY6" fmla="*/ 1322003 h 1954904"/>
              <a:gd name="connsiteX7" fmla="*/ 570489 w 1489652"/>
              <a:gd name="connsiteY7" fmla="*/ 1906202 h 1954904"/>
              <a:gd name="connsiteX8" fmla="*/ 249556 w 1489652"/>
              <a:gd name="connsiteY8" fmla="*/ 1872670 h 1954904"/>
              <a:gd name="connsiteX9" fmla="*/ 24389 w 1489652"/>
              <a:gd name="connsiteY9" fmla="*/ 1474402 h 1954904"/>
              <a:gd name="connsiteX10" fmla="*/ 52177 w 1489652"/>
              <a:gd name="connsiteY10" fmla="*/ 371787 h 1954904"/>
              <a:gd name="connsiteX0" fmla="*/ 38037 w 1475512"/>
              <a:gd name="connsiteY0" fmla="*/ 371787 h 1954904"/>
              <a:gd name="connsiteX1" fmla="*/ 35649 w 1475512"/>
              <a:gd name="connsiteY1" fmla="*/ 140902 h 1954904"/>
              <a:gd name="connsiteX2" fmla="*/ 730716 w 1475512"/>
              <a:gd name="connsiteY2" fmla="*/ 1204 h 1954904"/>
              <a:gd name="connsiteX3" fmla="*/ 1381849 w 1475512"/>
              <a:gd name="connsiteY3" fmla="*/ 217103 h 1954904"/>
              <a:gd name="connsiteX4" fmla="*/ 1474195 w 1475512"/>
              <a:gd name="connsiteY4" fmla="*/ 740087 h 1954904"/>
              <a:gd name="connsiteX5" fmla="*/ 1331049 w 1475512"/>
              <a:gd name="connsiteY5" fmla="*/ 1093403 h 1954904"/>
              <a:gd name="connsiteX6" fmla="*/ 873850 w 1475512"/>
              <a:gd name="connsiteY6" fmla="*/ 1322003 h 1954904"/>
              <a:gd name="connsiteX7" fmla="*/ 556349 w 1475512"/>
              <a:gd name="connsiteY7" fmla="*/ 1906202 h 1954904"/>
              <a:gd name="connsiteX8" fmla="*/ 235416 w 1475512"/>
              <a:gd name="connsiteY8" fmla="*/ 1872670 h 1954904"/>
              <a:gd name="connsiteX9" fmla="*/ 10249 w 1475512"/>
              <a:gd name="connsiteY9" fmla="*/ 1474402 h 1954904"/>
              <a:gd name="connsiteX10" fmla="*/ 38037 w 1475512"/>
              <a:gd name="connsiteY10" fmla="*/ 371787 h 1954904"/>
              <a:gd name="connsiteX0" fmla="*/ 40046 w 1477521"/>
              <a:gd name="connsiteY0" fmla="*/ 371787 h 1954904"/>
              <a:gd name="connsiteX1" fmla="*/ 126558 w 1477521"/>
              <a:gd name="connsiteY1" fmla="*/ 140902 h 1954904"/>
              <a:gd name="connsiteX2" fmla="*/ 732725 w 1477521"/>
              <a:gd name="connsiteY2" fmla="*/ 1204 h 1954904"/>
              <a:gd name="connsiteX3" fmla="*/ 1383858 w 1477521"/>
              <a:gd name="connsiteY3" fmla="*/ 217103 h 1954904"/>
              <a:gd name="connsiteX4" fmla="*/ 1476204 w 1477521"/>
              <a:gd name="connsiteY4" fmla="*/ 740087 h 1954904"/>
              <a:gd name="connsiteX5" fmla="*/ 1333058 w 1477521"/>
              <a:gd name="connsiteY5" fmla="*/ 1093403 h 1954904"/>
              <a:gd name="connsiteX6" fmla="*/ 875859 w 1477521"/>
              <a:gd name="connsiteY6" fmla="*/ 1322003 h 1954904"/>
              <a:gd name="connsiteX7" fmla="*/ 558358 w 1477521"/>
              <a:gd name="connsiteY7" fmla="*/ 1906202 h 1954904"/>
              <a:gd name="connsiteX8" fmla="*/ 237425 w 1477521"/>
              <a:gd name="connsiteY8" fmla="*/ 1872670 h 1954904"/>
              <a:gd name="connsiteX9" fmla="*/ 12258 w 1477521"/>
              <a:gd name="connsiteY9" fmla="*/ 1474402 h 1954904"/>
              <a:gd name="connsiteX10" fmla="*/ 40046 w 1477521"/>
              <a:gd name="connsiteY10" fmla="*/ 371787 h 1954904"/>
              <a:gd name="connsiteX0" fmla="*/ 38037 w 1475512"/>
              <a:gd name="connsiteY0" fmla="*/ 371787 h 1954904"/>
              <a:gd name="connsiteX1" fmla="*/ 35650 w 1475512"/>
              <a:gd name="connsiteY1" fmla="*/ 483801 h 1954904"/>
              <a:gd name="connsiteX2" fmla="*/ 124549 w 1475512"/>
              <a:gd name="connsiteY2" fmla="*/ 140902 h 1954904"/>
              <a:gd name="connsiteX3" fmla="*/ 730716 w 1475512"/>
              <a:gd name="connsiteY3" fmla="*/ 1204 h 1954904"/>
              <a:gd name="connsiteX4" fmla="*/ 1381849 w 1475512"/>
              <a:gd name="connsiteY4" fmla="*/ 217103 h 1954904"/>
              <a:gd name="connsiteX5" fmla="*/ 1474195 w 1475512"/>
              <a:gd name="connsiteY5" fmla="*/ 740087 h 1954904"/>
              <a:gd name="connsiteX6" fmla="*/ 1331049 w 1475512"/>
              <a:gd name="connsiteY6" fmla="*/ 1093403 h 1954904"/>
              <a:gd name="connsiteX7" fmla="*/ 873850 w 1475512"/>
              <a:gd name="connsiteY7" fmla="*/ 1322003 h 1954904"/>
              <a:gd name="connsiteX8" fmla="*/ 556349 w 1475512"/>
              <a:gd name="connsiteY8" fmla="*/ 1906202 h 1954904"/>
              <a:gd name="connsiteX9" fmla="*/ 235416 w 1475512"/>
              <a:gd name="connsiteY9" fmla="*/ 1872670 h 1954904"/>
              <a:gd name="connsiteX10" fmla="*/ 10249 w 1475512"/>
              <a:gd name="connsiteY10" fmla="*/ 1474402 h 1954904"/>
              <a:gd name="connsiteX11" fmla="*/ 38037 w 1475512"/>
              <a:gd name="connsiteY11" fmla="*/ 371787 h 1954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75512" h="1954904">
                <a:moveTo>
                  <a:pt x="38037" y="371787"/>
                </a:moveTo>
                <a:cubicBezTo>
                  <a:pt x="42270" y="206687"/>
                  <a:pt x="21231" y="522282"/>
                  <a:pt x="35650" y="483801"/>
                </a:cubicBezTo>
                <a:cubicBezTo>
                  <a:pt x="50069" y="445320"/>
                  <a:pt x="23521" y="189585"/>
                  <a:pt x="124549" y="140902"/>
                </a:cubicBezTo>
                <a:cubicBezTo>
                  <a:pt x="239996" y="79138"/>
                  <a:pt x="521166" y="-11496"/>
                  <a:pt x="730716" y="1204"/>
                </a:cubicBezTo>
                <a:cubicBezTo>
                  <a:pt x="940266" y="13904"/>
                  <a:pt x="1257936" y="93956"/>
                  <a:pt x="1381849" y="217103"/>
                </a:cubicBezTo>
                <a:cubicBezTo>
                  <a:pt x="1505762" y="340250"/>
                  <a:pt x="1463612" y="638487"/>
                  <a:pt x="1474195" y="740087"/>
                </a:cubicBezTo>
                <a:cubicBezTo>
                  <a:pt x="1484778" y="841687"/>
                  <a:pt x="1431106" y="996417"/>
                  <a:pt x="1331049" y="1093403"/>
                </a:cubicBezTo>
                <a:cubicBezTo>
                  <a:pt x="1230992" y="1190389"/>
                  <a:pt x="1041067" y="1199237"/>
                  <a:pt x="873850" y="1322003"/>
                </a:cubicBezTo>
                <a:cubicBezTo>
                  <a:pt x="706633" y="1444769"/>
                  <a:pt x="662755" y="1814424"/>
                  <a:pt x="556349" y="1906202"/>
                </a:cubicBezTo>
                <a:cubicBezTo>
                  <a:pt x="449943" y="1997980"/>
                  <a:pt x="326433" y="1944637"/>
                  <a:pt x="235416" y="1872670"/>
                </a:cubicBezTo>
                <a:cubicBezTo>
                  <a:pt x="144399" y="1800703"/>
                  <a:pt x="43145" y="1724549"/>
                  <a:pt x="10249" y="1474402"/>
                </a:cubicBezTo>
                <a:cubicBezTo>
                  <a:pt x="-22647" y="1224255"/>
                  <a:pt x="33804" y="536887"/>
                  <a:pt x="38037" y="371787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5" name="Arrow: Curved Up 34">
            <a:extLst>
              <a:ext uri="{FF2B5EF4-FFF2-40B4-BE49-F238E27FC236}">
                <a16:creationId xmlns:a16="http://schemas.microsoft.com/office/drawing/2014/main" id="{BD419EB9-D056-4DE4-B310-84BAA2EBC806}"/>
              </a:ext>
            </a:extLst>
          </p:cNvPr>
          <p:cNvSpPr/>
          <p:nvPr/>
        </p:nvSpPr>
        <p:spPr>
          <a:xfrm>
            <a:off x="5346872" y="3710117"/>
            <a:ext cx="1012002" cy="532955"/>
          </a:xfrm>
          <a:prstGeom prst="curvedUpArrow">
            <a:avLst>
              <a:gd name="adj1" fmla="val 25000"/>
              <a:gd name="adj2" fmla="val 62710"/>
              <a:gd name="adj3" fmla="val 3993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280ADCAE-9C79-4D40-AC99-27BC1A180B28}"/>
              </a:ext>
            </a:extLst>
          </p:cNvPr>
          <p:cNvSpPr/>
          <p:nvPr/>
        </p:nvSpPr>
        <p:spPr>
          <a:xfrm>
            <a:off x="5968220" y="332214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B1E1BEE-972F-4899-BD6B-EABB228A625B}"/>
              </a:ext>
            </a:extLst>
          </p:cNvPr>
          <p:cNvSpPr/>
          <p:nvPr/>
        </p:nvSpPr>
        <p:spPr>
          <a:xfrm>
            <a:off x="6383165" y="332214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C3F3098C-F4D5-485A-AEB3-022EBE337F3B}"/>
              </a:ext>
            </a:extLst>
          </p:cNvPr>
          <p:cNvSpPr/>
          <p:nvPr/>
        </p:nvSpPr>
        <p:spPr>
          <a:xfrm>
            <a:off x="6798110" y="332214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EA932481-C98C-408B-AEE8-A6A77C0242AD}"/>
              </a:ext>
            </a:extLst>
          </p:cNvPr>
          <p:cNvSpPr/>
          <p:nvPr/>
        </p:nvSpPr>
        <p:spPr>
          <a:xfrm>
            <a:off x="7213054" y="332214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EA02BB28-11B6-48E5-B371-7DD730C30FBC}"/>
              </a:ext>
            </a:extLst>
          </p:cNvPr>
          <p:cNvSpPr/>
          <p:nvPr/>
        </p:nvSpPr>
        <p:spPr>
          <a:xfrm>
            <a:off x="6383165" y="374763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5368A078-9E81-4224-BB23-6CEE06A1229F}"/>
              </a:ext>
            </a:extLst>
          </p:cNvPr>
          <p:cNvSpPr/>
          <p:nvPr/>
        </p:nvSpPr>
        <p:spPr>
          <a:xfrm>
            <a:off x="6798110" y="374763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A83D4ADF-33DB-4539-9970-B498F97B10D4}"/>
              </a:ext>
            </a:extLst>
          </p:cNvPr>
          <p:cNvSpPr/>
          <p:nvPr/>
        </p:nvSpPr>
        <p:spPr>
          <a:xfrm>
            <a:off x="7213054" y="374763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C79FF80D-A5A0-4DBF-8BF1-9251E855AF3B}"/>
              </a:ext>
            </a:extLst>
          </p:cNvPr>
          <p:cNvSpPr/>
          <p:nvPr/>
        </p:nvSpPr>
        <p:spPr>
          <a:xfrm>
            <a:off x="6383165" y="417313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A048E40-A044-462B-A63A-3A881521D53E}"/>
              </a:ext>
            </a:extLst>
          </p:cNvPr>
          <p:cNvSpPr/>
          <p:nvPr/>
        </p:nvSpPr>
        <p:spPr>
          <a:xfrm>
            <a:off x="6798110" y="417313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05D18491-FC47-4584-A347-208D781C278C}"/>
              </a:ext>
            </a:extLst>
          </p:cNvPr>
          <p:cNvSpPr/>
          <p:nvPr/>
        </p:nvSpPr>
        <p:spPr>
          <a:xfrm>
            <a:off x="7213054" y="417313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6772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Draw the place value counters to divide five hundred and sixty eight by four. </a:t>
            </a: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Use short division to show your calculations. 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68B8A5A-2BA0-4FEC-A33B-1429BD74EDA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12579" y="1757625"/>
          <a:ext cx="4966842" cy="3086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8182">
                  <a:extLst>
                    <a:ext uri="{9D8B030D-6E8A-4147-A177-3AD203B41FA5}">
                      <a16:colId xmlns:a16="http://schemas.microsoft.com/office/drawing/2014/main" val="3142503022"/>
                    </a:ext>
                  </a:extLst>
                </a:gridCol>
                <a:gridCol w="1658182">
                  <a:extLst>
                    <a:ext uri="{9D8B030D-6E8A-4147-A177-3AD203B41FA5}">
                      <a16:colId xmlns:a16="http://schemas.microsoft.com/office/drawing/2014/main" val="3404371818"/>
                    </a:ext>
                  </a:extLst>
                </a:gridCol>
                <a:gridCol w="1650478">
                  <a:extLst>
                    <a:ext uri="{9D8B030D-6E8A-4147-A177-3AD203B41FA5}">
                      <a16:colId xmlns:a16="http://schemas.microsoft.com/office/drawing/2014/main" val="1714091302"/>
                    </a:ext>
                  </a:extLst>
                </a:gridCol>
              </a:tblGrid>
              <a:tr h="46301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8738683"/>
                  </a:ext>
                </a:extLst>
              </a:tr>
              <a:tr h="2623752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5571" marR="75571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5571" marR="75571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5571" marR="75571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989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38571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Draw the place value counters to divide five hundred and sixty eight by four. </a:t>
            </a: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Use short division to show your calculations. 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68B8A5A-2BA0-4FEC-A33B-1429BD74EDA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91780" y="1605225"/>
          <a:ext cx="5292890" cy="3326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7033">
                  <a:extLst>
                    <a:ext uri="{9D8B030D-6E8A-4147-A177-3AD203B41FA5}">
                      <a16:colId xmlns:a16="http://schemas.microsoft.com/office/drawing/2014/main" val="3142503022"/>
                    </a:ext>
                  </a:extLst>
                </a:gridCol>
                <a:gridCol w="2062587">
                  <a:extLst>
                    <a:ext uri="{9D8B030D-6E8A-4147-A177-3AD203B41FA5}">
                      <a16:colId xmlns:a16="http://schemas.microsoft.com/office/drawing/2014/main" val="3404371818"/>
                    </a:ext>
                  </a:extLst>
                </a:gridCol>
                <a:gridCol w="1463270">
                  <a:extLst>
                    <a:ext uri="{9D8B030D-6E8A-4147-A177-3AD203B41FA5}">
                      <a16:colId xmlns:a16="http://schemas.microsoft.com/office/drawing/2014/main" val="1714091302"/>
                    </a:ext>
                  </a:extLst>
                </a:gridCol>
              </a:tblGrid>
              <a:tr h="463016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8738683"/>
                  </a:ext>
                </a:extLst>
              </a:tr>
              <a:tr h="2623752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5571" marR="75571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5571" marR="75571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5571" marR="75571" marT="98005" marB="9800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98900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23B3145-D1D0-4691-A3CE-7121B74C1FC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859973" y="2450828"/>
          <a:ext cx="2016000" cy="741680"/>
        </p:xfrm>
        <a:graphic>
          <a:graphicData uri="http://schemas.openxmlformats.org/drawingml/2006/table">
            <a:tbl>
              <a:tblPr firstRow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52564413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883079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87594298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2573041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39575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643043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17242F3E-17E4-46D6-970F-DE5FC2B83643}"/>
              </a:ext>
            </a:extLst>
          </p:cNvPr>
          <p:cNvGrpSpPr/>
          <p:nvPr/>
        </p:nvGrpSpPr>
        <p:grpSpPr>
          <a:xfrm>
            <a:off x="2438716" y="2118411"/>
            <a:ext cx="611999" cy="1963464"/>
            <a:chOff x="506582" y="1341118"/>
            <a:chExt cx="285502" cy="1007568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11BEDB78-B2D1-4A22-B1FB-8E7422DA0916}"/>
                </a:ext>
              </a:extLst>
            </p:cNvPr>
            <p:cNvSpPr/>
            <p:nvPr/>
          </p:nvSpPr>
          <p:spPr>
            <a:xfrm>
              <a:off x="506582" y="1341118"/>
              <a:ext cx="285502" cy="314053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9E8B3A9-5691-49B9-B6FA-7946BBF1A97D}"/>
                </a:ext>
              </a:extLst>
            </p:cNvPr>
            <p:cNvSpPr/>
            <p:nvPr/>
          </p:nvSpPr>
          <p:spPr>
            <a:xfrm>
              <a:off x="506582" y="1687876"/>
              <a:ext cx="285502" cy="314053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4A6F73A-CFB8-473C-B795-25960CAA18B5}"/>
                </a:ext>
              </a:extLst>
            </p:cNvPr>
            <p:cNvSpPr/>
            <p:nvPr/>
          </p:nvSpPr>
          <p:spPr>
            <a:xfrm>
              <a:off x="506582" y="2034633"/>
              <a:ext cx="285502" cy="314053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FC4BEF4-8058-45FE-8BA2-80051FFFBA53}"/>
              </a:ext>
            </a:extLst>
          </p:cNvPr>
          <p:cNvGrpSpPr/>
          <p:nvPr/>
        </p:nvGrpSpPr>
        <p:grpSpPr>
          <a:xfrm>
            <a:off x="3199308" y="2103271"/>
            <a:ext cx="611999" cy="1287731"/>
            <a:chOff x="506582" y="1341119"/>
            <a:chExt cx="285502" cy="660809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BD656D40-CC7D-428E-905C-845157CE4F78}"/>
                </a:ext>
              </a:extLst>
            </p:cNvPr>
            <p:cNvSpPr/>
            <p:nvPr/>
          </p:nvSpPr>
          <p:spPr>
            <a:xfrm>
              <a:off x="506582" y="1341119"/>
              <a:ext cx="285502" cy="31405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88DB6625-79FA-463F-9AF7-B5B529CE2341}"/>
                </a:ext>
              </a:extLst>
            </p:cNvPr>
            <p:cNvSpPr/>
            <p:nvPr/>
          </p:nvSpPr>
          <p:spPr>
            <a:xfrm>
              <a:off x="506582" y="1687876"/>
              <a:ext cx="285502" cy="31405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100</a:t>
              </a:r>
            </a:p>
          </p:txBody>
        </p:sp>
      </p:grpSp>
      <p:sp>
        <p:nvSpPr>
          <p:cNvPr id="23" name="Oval 22">
            <a:extLst>
              <a:ext uri="{FF2B5EF4-FFF2-40B4-BE49-F238E27FC236}">
                <a16:creationId xmlns:a16="http://schemas.microsoft.com/office/drawing/2014/main" id="{F1041545-45B0-4EF5-A252-B44EFEA2F895}"/>
              </a:ext>
            </a:extLst>
          </p:cNvPr>
          <p:cNvSpPr/>
          <p:nvPr/>
        </p:nvSpPr>
        <p:spPr>
          <a:xfrm>
            <a:off x="4235490" y="2118413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25837DD2-D21B-49C4-B549-085B4FC57FA7}"/>
              </a:ext>
            </a:extLst>
          </p:cNvPr>
          <p:cNvSpPr/>
          <p:nvPr/>
        </p:nvSpPr>
        <p:spPr>
          <a:xfrm>
            <a:off x="5420377" y="2118413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F75D301-94D8-4189-A147-4CF44D6F525D}"/>
              </a:ext>
            </a:extLst>
          </p:cNvPr>
          <p:cNvSpPr/>
          <p:nvPr/>
        </p:nvSpPr>
        <p:spPr>
          <a:xfrm>
            <a:off x="4782881" y="2118413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1423B749-C794-46D5-B430-CC3B9E534924}"/>
              </a:ext>
            </a:extLst>
          </p:cNvPr>
          <p:cNvSpPr/>
          <p:nvPr/>
        </p:nvSpPr>
        <p:spPr>
          <a:xfrm>
            <a:off x="4235490" y="264062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9D49D35-58FE-4C14-97BC-96C91A9A4C0C}"/>
              </a:ext>
            </a:extLst>
          </p:cNvPr>
          <p:cNvSpPr/>
          <p:nvPr/>
        </p:nvSpPr>
        <p:spPr>
          <a:xfrm>
            <a:off x="5420377" y="265332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2922A66-A1A2-40CA-A031-E9D94139C1C3}"/>
              </a:ext>
            </a:extLst>
          </p:cNvPr>
          <p:cNvSpPr/>
          <p:nvPr/>
        </p:nvSpPr>
        <p:spPr>
          <a:xfrm>
            <a:off x="4782881" y="264062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B17F34F8-5D82-477E-8ADB-2B7405630409}"/>
              </a:ext>
            </a:extLst>
          </p:cNvPr>
          <p:cNvSpPr/>
          <p:nvPr/>
        </p:nvSpPr>
        <p:spPr>
          <a:xfrm>
            <a:off x="4106114" y="3868353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5B9F1D4-F949-4ECB-8795-52B625B8FDC2}"/>
              </a:ext>
            </a:extLst>
          </p:cNvPr>
          <p:cNvSpPr/>
          <p:nvPr/>
        </p:nvSpPr>
        <p:spPr>
          <a:xfrm>
            <a:off x="5120821" y="3868353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028F67DE-E8C0-4691-A297-5FE7E03A74B8}"/>
              </a:ext>
            </a:extLst>
          </p:cNvPr>
          <p:cNvSpPr/>
          <p:nvPr/>
        </p:nvSpPr>
        <p:spPr>
          <a:xfrm>
            <a:off x="4601788" y="3868353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4CA58976-6AE2-453A-ADD9-C782002E52A7}"/>
              </a:ext>
            </a:extLst>
          </p:cNvPr>
          <p:cNvSpPr/>
          <p:nvPr/>
        </p:nvSpPr>
        <p:spPr>
          <a:xfrm>
            <a:off x="5616496" y="3868353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5B5D4C03-AF07-4E37-99EC-792B7F955897}"/>
              </a:ext>
            </a:extLst>
          </p:cNvPr>
          <p:cNvSpPr/>
          <p:nvPr/>
        </p:nvSpPr>
        <p:spPr>
          <a:xfrm>
            <a:off x="4106114" y="440326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8B6FF993-849E-4177-B211-905944217502}"/>
              </a:ext>
            </a:extLst>
          </p:cNvPr>
          <p:cNvSpPr/>
          <p:nvPr/>
        </p:nvSpPr>
        <p:spPr>
          <a:xfrm>
            <a:off x="5120821" y="440326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398C7039-7779-48AD-BE74-9D6452308F4D}"/>
              </a:ext>
            </a:extLst>
          </p:cNvPr>
          <p:cNvSpPr/>
          <p:nvPr/>
        </p:nvSpPr>
        <p:spPr>
          <a:xfrm>
            <a:off x="4601788" y="440326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B4354718-FDBB-4F48-BBD0-88023DA21803}"/>
              </a:ext>
            </a:extLst>
          </p:cNvPr>
          <p:cNvSpPr/>
          <p:nvPr/>
        </p:nvSpPr>
        <p:spPr>
          <a:xfrm>
            <a:off x="5616496" y="4403260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6A2A68FE-80BC-40B4-944E-28F763A7564F}"/>
              </a:ext>
            </a:extLst>
          </p:cNvPr>
          <p:cNvGrpSpPr/>
          <p:nvPr/>
        </p:nvGrpSpPr>
        <p:grpSpPr>
          <a:xfrm>
            <a:off x="4893918" y="3261506"/>
            <a:ext cx="963674" cy="468000"/>
            <a:chOff x="2596892" y="3266673"/>
            <a:chExt cx="963674" cy="468000"/>
          </a:xfrm>
        </p:grpSpPr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BE27555A-7C1E-45AA-B3FA-AC4281A18A20}"/>
                </a:ext>
              </a:extLst>
            </p:cNvPr>
            <p:cNvSpPr/>
            <p:nvPr/>
          </p:nvSpPr>
          <p:spPr>
            <a:xfrm>
              <a:off x="2596892" y="3266673"/>
              <a:ext cx="468000" cy="46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FC28A1CE-28A2-4612-B9EF-16C824B86453}"/>
                </a:ext>
              </a:extLst>
            </p:cNvPr>
            <p:cNvSpPr/>
            <p:nvPr/>
          </p:nvSpPr>
          <p:spPr>
            <a:xfrm>
              <a:off x="3092566" y="3266673"/>
              <a:ext cx="468000" cy="46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sp>
        <p:nvSpPr>
          <p:cNvPr id="59" name="TextBox 58">
            <a:extLst>
              <a:ext uri="{FF2B5EF4-FFF2-40B4-BE49-F238E27FC236}">
                <a16:creationId xmlns:a16="http://schemas.microsoft.com/office/drawing/2014/main" id="{A6052908-0EE1-4F61-AA61-19584B35A675}"/>
              </a:ext>
            </a:extLst>
          </p:cNvPr>
          <p:cNvSpPr txBox="1"/>
          <p:nvPr/>
        </p:nvSpPr>
        <p:spPr>
          <a:xfrm>
            <a:off x="8915658" y="2968238"/>
            <a:ext cx="14605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457200"/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7A75D02-0648-433D-AF4F-33DEFFF559E3}"/>
              </a:ext>
            </a:extLst>
          </p:cNvPr>
          <p:cNvGrpSpPr/>
          <p:nvPr/>
        </p:nvGrpSpPr>
        <p:grpSpPr>
          <a:xfrm>
            <a:off x="6382771" y="2234905"/>
            <a:ext cx="828297" cy="396000"/>
            <a:chOff x="4700518" y="2186313"/>
            <a:chExt cx="828297" cy="396000"/>
          </a:xfrm>
        </p:grpSpPr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1EE83E17-BB3B-4CCE-9A4C-DB63C190E839}"/>
                </a:ext>
              </a:extLst>
            </p:cNvPr>
            <p:cNvSpPr/>
            <p:nvPr/>
          </p:nvSpPr>
          <p:spPr>
            <a:xfrm>
              <a:off x="4700518" y="2186313"/>
              <a:ext cx="396000" cy="396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8E045A37-5BFC-4686-A7AE-2DCE0B311BD1}"/>
                </a:ext>
              </a:extLst>
            </p:cNvPr>
            <p:cNvSpPr/>
            <p:nvPr/>
          </p:nvSpPr>
          <p:spPr>
            <a:xfrm>
              <a:off x="5132815" y="2186313"/>
              <a:ext cx="396000" cy="396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4A11C139-98E2-4801-91A7-BCF815E983AA}"/>
              </a:ext>
            </a:extLst>
          </p:cNvPr>
          <p:cNvGrpSpPr/>
          <p:nvPr/>
        </p:nvGrpSpPr>
        <p:grpSpPr>
          <a:xfrm>
            <a:off x="6382770" y="2712937"/>
            <a:ext cx="828297" cy="396000"/>
            <a:chOff x="4700518" y="2186313"/>
            <a:chExt cx="828297" cy="396000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E658CD5A-94D6-4D59-8815-DB5BB9DCE656}"/>
                </a:ext>
              </a:extLst>
            </p:cNvPr>
            <p:cNvSpPr/>
            <p:nvPr/>
          </p:nvSpPr>
          <p:spPr>
            <a:xfrm>
              <a:off x="4700518" y="2186313"/>
              <a:ext cx="396000" cy="396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81D98D36-5A74-41E5-A01D-AF1F4EC129CC}"/>
                </a:ext>
              </a:extLst>
            </p:cNvPr>
            <p:cNvSpPr/>
            <p:nvPr/>
          </p:nvSpPr>
          <p:spPr>
            <a:xfrm>
              <a:off x="5132815" y="2186313"/>
              <a:ext cx="396000" cy="396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7FDF71C7-CB6B-4DC0-99A8-999F157D7731}"/>
              </a:ext>
            </a:extLst>
          </p:cNvPr>
          <p:cNvGrpSpPr/>
          <p:nvPr/>
        </p:nvGrpSpPr>
        <p:grpSpPr>
          <a:xfrm>
            <a:off x="6388745" y="3250735"/>
            <a:ext cx="828297" cy="396000"/>
            <a:chOff x="4700518" y="2186313"/>
            <a:chExt cx="828297" cy="396000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E6828DFE-2F00-4F89-9FFD-4877E8B8E65B}"/>
                </a:ext>
              </a:extLst>
            </p:cNvPr>
            <p:cNvSpPr/>
            <p:nvPr/>
          </p:nvSpPr>
          <p:spPr>
            <a:xfrm>
              <a:off x="4700518" y="2186313"/>
              <a:ext cx="396000" cy="396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61F132D4-2EDF-49C9-B6B5-CBD871796D24}"/>
                </a:ext>
              </a:extLst>
            </p:cNvPr>
            <p:cNvSpPr/>
            <p:nvPr/>
          </p:nvSpPr>
          <p:spPr>
            <a:xfrm>
              <a:off x="5132815" y="2186313"/>
              <a:ext cx="396000" cy="396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8262AAA5-25E3-4EC7-92C5-EB7003512F0C}"/>
              </a:ext>
            </a:extLst>
          </p:cNvPr>
          <p:cNvGrpSpPr/>
          <p:nvPr/>
        </p:nvGrpSpPr>
        <p:grpSpPr>
          <a:xfrm>
            <a:off x="6382770" y="3758597"/>
            <a:ext cx="828297" cy="396000"/>
            <a:chOff x="4700518" y="2186313"/>
            <a:chExt cx="828297" cy="396000"/>
          </a:xfrm>
        </p:grpSpPr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27420845-6E20-479A-8598-6C0D18410612}"/>
                </a:ext>
              </a:extLst>
            </p:cNvPr>
            <p:cNvSpPr/>
            <p:nvPr/>
          </p:nvSpPr>
          <p:spPr>
            <a:xfrm>
              <a:off x="4700518" y="2186313"/>
              <a:ext cx="396000" cy="396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DCF86112-5642-42E5-BD96-C7071A755A3B}"/>
                </a:ext>
              </a:extLst>
            </p:cNvPr>
            <p:cNvSpPr/>
            <p:nvPr/>
          </p:nvSpPr>
          <p:spPr>
            <a:xfrm>
              <a:off x="5132815" y="2186313"/>
              <a:ext cx="396000" cy="396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sp>
        <p:nvSpPr>
          <p:cNvPr id="85" name="Arrow: Curved Up 84">
            <a:extLst>
              <a:ext uri="{FF2B5EF4-FFF2-40B4-BE49-F238E27FC236}">
                <a16:creationId xmlns:a16="http://schemas.microsoft.com/office/drawing/2014/main" id="{CBDCAC0E-E1B1-4AC0-8E48-414327AC3358}"/>
              </a:ext>
            </a:extLst>
          </p:cNvPr>
          <p:cNvSpPr/>
          <p:nvPr/>
        </p:nvSpPr>
        <p:spPr>
          <a:xfrm flipV="1">
            <a:off x="3056071" y="3469871"/>
            <a:ext cx="1266753" cy="410524"/>
          </a:xfrm>
          <a:prstGeom prst="curvedUpArrow">
            <a:avLst>
              <a:gd name="adj1" fmla="val 25000"/>
              <a:gd name="adj2" fmla="val 62710"/>
              <a:gd name="adj3" fmla="val 3993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BED950A-9ADD-4ADD-80D0-7A9E02C3C695}"/>
              </a:ext>
            </a:extLst>
          </p:cNvPr>
          <p:cNvSpPr/>
          <p:nvPr/>
        </p:nvSpPr>
        <p:spPr>
          <a:xfrm>
            <a:off x="2334835" y="2079517"/>
            <a:ext cx="1651967" cy="1373285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B905233-3597-4EF1-B9D3-F9E3BAE82A64}"/>
              </a:ext>
            </a:extLst>
          </p:cNvPr>
          <p:cNvSpPr/>
          <p:nvPr/>
        </p:nvSpPr>
        <p:spPr>
          <a:xfrm>
            <a:off x="4078674" y="3843213"/>
            <a:ext cx="1014225" cy="1076077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id="{3781BCD6-0C24-4DF4-B8DA-1912C1907F3E}"/>
              </a:ext>
            </a:extLst>
          </p:cNvPr>
          <p:cNvSpPr/>
          <p:nvPr/>
        </p:nvSpPr>
        <p:spPr>
          <a:xfrm>
            <a:off x="5097010" y="3839739"/>
            <a:ext cx="1014225" cy="1076077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8" name="Rectangle: Rounded Corners 87">
            <a:extLst>
              <a:ext uri="{FF2B5EF4-FFF2-40B4-BE49-F238E27FC236}">
                <a16:creationId xmlns:a16="http://schemas.microsoft.com/office/drawing/2014/main" id="{F1BDD71F-D484-44BD-9EB1-0F97D89AA7A0}"/>
              </a:ext>
            </a:extLst>
          </p:cNvPr>
          <p:cNvSpPr/>
          <p:nvPr/>
        </p:nvSpPr>
        <p:spPr>
          <a:xfrm>
            <a:off x="4201708" y="2079518"/>
            <a:ext cx="1090020" cy="1076077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E619AC22-8DDF-47FB-B4FA-DB099DED605C}"/>
              </a:ext>
            </a:extLst>
          </p:cNvPr>
          <p:cNvSpPr/>
          <p:nvPr/>
        </p:nvSpPr>
        <p:spPr>
          <a:xfrm>
            <a:off x="6323415" y="2203065"/>
            <a:ext cx="922023" cy="978252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id="{39AAE5B2-C7A9-47CD-B73D-94D7FFC3B7D6}"/>
              </a:ext>
            </a:extLst>
          </p:cNvPr>
          <p:cNvSpPr/>
          <p:nvPr/>
        </p:nvSpPr>
        <p:spPr>
          <a:xfrm>
            <a:off x="6331877" y="3214458"/>
            <a:ext cx="922023" cy="978252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CEADFB74-2C07-4862-9759-7D161FE2D785}"/>
              </a:ext>
            </a:extLst>
          </p:cNvPr>
          <p:cNvSpPr/>
          <p:nvPr/>
        </p:nvSpPr>
        <p:spPr>
          <a:xfrm>
            <a:off x="4793592" y="2067096"/>
            <a:ext cx="1139420" cy="1709466"/>
          </a:xfrm>
          <a:custGeom>
            <a:avLst/>
            <a:gdLst>
              <a:gd name="connsiteX0" fmla="*/ 657595 w 1139420"/>
              <a:gd name="connsiteY0" fmla="*/ 0 h 1709466"/>
              <a:gd name="connsiteX1" fmla="*/ 1043053 w 1139420"/>
              <a:gd name="connsiteY1" fmla="*/ 0 h 1709466"/>
              <a:gd name="connsiteX2" fmla="*/ 1139420 w 1139420"/>
              <a:gd name="connsiteY2" fmla="*/ 96367 h 1709466"/>
              <a:gd name="connsiteX3" fmla="*/ 1139420 w 1139420"/>
              <a:gd name="connsiteY3" fmla="*/ 1613099 h 1709466"/>
              <a:gd name="connsiteX4" fmla="*/ 1139419 w 1139420"/>
              <a:gd name="connsiteY4" fmla="*/ 1613104 h 1709466"/>
              <a:gd name="connsiteX5" fmla="*/ 1139419 w 1139420"/>
              <a:gd name="connsiteY5" fmla="*/ 1615163 h 1709466"/>
              <a:gd name="connsiteX6" fmla="*/ 1045198 w 1139420"/>
              <a:gd name="connsiteY6" fmla="*/ 1709384 h 1709466"/>
              <a:gd name="connsiteX7" fmla="*/ 1043459 w 1139420"/>
              <a:gd name="connsiteY7" fmla="*/ 1709384 h 1709466"/>
              <a:gd name="connsiteX8" fmla="*/ 1043053 w 1139420"/>
              <a:gd name="connsiteY8" fmla="*/ 1709466 h 1709466"/>
              <a:gd name="connsiteX9" fmla="*/ 657595 w 1139420"/>
              <a:gd name="connsiteY9" fmla="*/ 1709466 h 1709466"/>
              <a:gd name="connsiteX10" fmla="*/ 657189 w 1139420"/>
              <a:gd name="connsiteY10" fmla="*/ 1709384 h 1709466"/>
              <a:gd name="connsiteX11" fmla="*/ 94221 w 1139420"/>
              <a:gd name="connsiteY11" fmla="*/ 1709384 h 1709466"/>
              <a:gd name="connsiteX12" fmla="*/ 0 w 1139420"/>
              <a:gd name="connsiteY12" fmla="*/ 1615163 h 1709466"/>
              <a:gd name="connsiteX13" fmla="*/ 0 w 1139420"/>
              <a:gd name="connsiteY13" fmla="*/ 1238292 h 1709466"/>
              <a:gd name="connsiteX14" fmla="*/ 94221 w 1139420"/>
              <a:gd name="connsiteY14" fmla="*/ 1144071 h 1709466"/>
              <a:gd name="connsiteX15" fmla="*/ 561228 w 1139420"/>
              <a:gd name="connsiteY15" fmla="*/ 1144071 h 1709466"/>
              <a:gd name="connsiteX16" fmla="*/ 561228 w 1139420"/>
              <a:gd name="connsiteY16" fmla="*/ 96367 h 1709466"/>
              <a:gd name="connsiteX17" fmla="*/ 657595 w 1139420"/>
              <a:gd name="connsiteY17" fmla="*/ 0 h 1709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139420" h="1709466">
                <a:moveTo>
                  <a:pt x="657595" y="0"/>
                </a:moveTo>
                <a:lnTo>
                  <a:pt x="1043053" y="0"/>
                </a:lnTo>
                <a:cubicBezTo>
                  <a:pt x="1096275" y="0"/>
                  <a:pt x="1139420" y="43145"/>
                  <a:pt x="1139420" y="96367"/>
                </a:cubicBezTo>
                <a:lnTo>
                  <a:pt x="1139420" y="1613099"/>
                </a:lnTo>
                <a:lnTo>
                  <a:pt x="1139419" y="1613104"/>
                </a:lnTo>
                <a:lnTo>
                  <a:pt x="1139419" y="1615163"/>
                </a:lnTo>
                <a:cubicBezTo>
                  <a:pt x="1139419" y="1667200"/>
                  <a:pt x="1097235" y="1709384"/>
                  <a:pt x="1045198" y="1709384"/>
                </a:cubicBezTo>
                <a:lnTo>
                  <a:pt x="1043459" y="1709384"/>
                </a:lnTo>
                <a:lnTo>
                  <a:pt x="1043053" y="1709466"/>
                </a:lnTo>
                <a:lnTo>
                  <a:pt x="657595" y="1709466"/>
                </a:lnTo>
                <a:lnTo>
                  <a:pt x="657189" y="1709384"/>
                </a:lnTo>
                <a:lnTo>
                  <a:pt x="94221" y="1709384"/>
                </a:lnTo>
                <a:cubicBezTo>
                  <a:pt x="42184" y="1709384"/>
                  <a:pt x="0" y="1667200"/>
                  <a:pt x="0" y="1615163"/>
                </a:cubicBezTo>
                <a:lnTo>
                  <a:pt x="0" y="1238292"/>
                </a:lnTo>
                <a:cubicBezTo>
                  <a:pt x="0" y="1186255"/>
                  <a:pt x="42184" y="1144071"/>
                  <a:pt x="94221" y="1144071"/>
                </a:cubicBezTo>
                <a:lnTo>
                  <a:pt x="561228" y="1144071"/>
                </a:lnTo>
                <a:lnTo>
                  <a:pt x="561228" y="96367"/>
                </a:lnTo>
                <a:cubicBezTo>
                  <a:pt x="561228" y="43145"/>
                  <a:pt x="604373" y="0"/>
                  <a:pt x="657595" y="0"/>
                </a:cubicBezTo>
                <a:close/>
              </a:path>
            </a:pathLst>
          </a:cu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666788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232 ÷ 4 = 51</a:t>
            </a: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Partition the number to support your calculations. </a:t>
            </a:r>
          </a:p>
          <a:p>
            <a:pPr defTabSz="457200"/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1695040-8435-412B-97B8-E8A46722A900}"/>
              </a:ext>
            </a:extLst>
          </p:cNvPr>
          <p:cNvGrpSpPr/>
          <p:nvPr/>
        </p:nvGrpSpPr>
        <p:grpSpPr>
          <a:xfrm>
            <a:off x="4682046" y="2704112"/>
            <a:ext cx="2827908" cy="2593137"/>
            <a:chOff x="953287" y="6745229"/>
            <a:chExt cx="1451164" cy="1330689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A2CE29C3-E362-41E2-B681-4FEB19B5AFCA}"/>
                </a:ext>
              </a:extLst>
            </p:cNvPr>
            <p:cNvSpPr/>
            <p:nvPr/>
          </p:nvSpPr>
          <p:spPr>
            <a:xfrm>
              <a:off x="1484932" y="6745229"/>
              <a:ext cx="396000" cy="39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232</a:t>
              </a: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04F23BA-3837-485C-BA21-3E3CE2D7EC76}"/>
                </a:ext>
              </a:extLst>
            </p:cNvPr>
            <p:cNvSpPr/>
            <p:nvPr/>
          </p:nvSpPr>
          <p:spPr>
            <a:xfrm>
              <a:off x="953287" y="7192911"/>
              <a:ext cx="396000" cy="39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endParaRPr lang="en-GB" sz="20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7A7BFEE2-80C1-47D6-8099-16ECC6F9A49A}"/>
                </a:ext>
              </a:extLst>
            </p:cNvPr>
            <p:cNvSpPr/>
            <p:nvPr/>
          </p:nvSpPr>
          <p:spPr>
            <a:xfrm>
              <a:off x="2008451" y="7192911"/>
              <a:ext cx="396000" cy="39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endParaRPr lang="en-GB" sz="20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2E3F7B25-2A92-4392-A89F-C7577E659CFD}"/>
                </a:ext>
              </a:extLst>
            </p:cNvPr>
            <p:cNvSpPr/>
            <p:nvPr/>
          </p:nvSpPr>
          <p:spPr>
            <a:xfrm>
              <a:off x="953287" y="7679918"/>
              <a:ext cx="396000" cy="39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endParaRPr lang="en-GB" sz="20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438CF221-EDF9-45A6-8E4E-C4943006F0EE}"/>
                </a:ext>
              </a:extLst>
            </p:cNvPr>
            <p:cNvSpPr/>
            <p:nvPr/>
          </p:nvSpPr>
          <p:spPr>
            <a:xfrm>
              <a:off x="2008451" y="7679918"/>
              <a:ext cx="396000" cy="39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endParaRPr lang="en-GB" sz="20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7915A94A-35ED-406B-AB76-6120B582D405}"/>
                </a:ext>
              </a:extLst>
            </p:cNvPr>
            <p:cNvSpPr/>
            <p:nvPr/>
          </p:nvSpPr>
          <p:spPr>
            <a:xfrm>
              <a:off x="1532113" y="7283396"/>
              <a:ext cx="301638" cy="1832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÷ 4</a:t>
              </a: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165ADF9-8247-4D7A-8D50-37C9BEE0CD01}"/>
                </a:ext>
              </a:extLst>
            </p:cNvPr>
            <p:cNvCxnSpPr>
              <a:cxnSpLocks/>
              <a:stCxn id="10" idx="7"/>
              <a:endCxn id="9" idx="3"/>
            </p:cNvCxnSpPr>
            <p:nvPr/>
          </p:nvCxnSpPr>
          <p:spPr>
            <a:xfrm flipV="1">
              <a:off x="1291294" y="7083236"/>
              <a:ext cx="251631" cy="167668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F0AB1B9F-6078-49F3-A569-0CFAB610A069}"/>
                </a:ext>
              </a:extLst>
            </p:cNvPr>
            <p:cNvCxnSpPr>
              <a:cxnSpLocks/>
              <a:stCxn id="11" idx="1"/>
            </p:cNvCxnSpPr>
            <p:nvPr/>
          </p:nvCxnSpPr>
          <p:spPr>
            <a:xfrm flipH="1" flipV="1">
              <a:off x="1806487" y="7083238"/>
              <a:ext cx="259957" cy="1676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557737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232 ÷ 4 = 51</a:t>
            </a: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Partition the number to support your calculations. </a:t>
            </a:r>
          </a:p>
          <a:p>
            <a:pPr defTabSz="457200"/>
            <a:endParaRPr lang="en-GB" sz="16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1695040-8435-412B-97B8-E8A46722A900}"/>
              </a:ext>
            </a:extLst>
          </p:cNvPr>
          <p:cNvGrpSpPr/>
          <p:nvPr/>
        </p:nvGrpSpPr>
        <p:grpSpPr>
          <a:xfrm>
            <a:off x="4682046" y="2704112"/>
            <a:ext cx="2827908" cy="2593137"/>
            <a:chOff x="953287" y="6745229"/>
            <a:chExt cx="1451164" cy="1330689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A2CE29C3-E362-41E2-B681-4FEB19B5AFCA}"/>
                </a:ext>
              </a:extLst>
            </p:cNvPr>
            <p:cNvSpPr/>
            <p:nvPr/>
          </p:nvSpPr>
          <p:spPr>
            <a:xfrm>
              <a:off x="1484932" y="6745229"/>
              <a:ext cx="396000" cy="39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232</a:t>
              </a: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04F23BA-3837-485C-BA21-3E3CE2D7EC76}"/>
                </a:ext>
              </a:extLst>
            </p:cNvPr>
            <p:cNvSpPr/>
            <p:nvPr/>
          </p:nvSpPr>
          <p:spPr>
            <a:xfrm>
              <a:off x="953287" y="7192911"/>
              <a:ext cx="396000" cy="39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200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7A7BFEE2-80C1-47D6-8099-16ECC6F9A49A}"/>
                </a:ext>
              </a:extLst>
            </p:cNvPr>
            <p:cNvSpPr/>
            <p:nvPr/>
          </p:nvSpPr>
          <p:spPr>
            <a:xfrm>
              <a:off x="2008451" y="7192911"/>
              <a:ext cx="396000" cy="39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32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2E3F7B25-2A92-4392-A89F-C7577E659CFD}"/>
                </a:ext>
              </a:extLst>
            </p:cNvPr>
            <p:cNvSpPr/>
            <p:nvPr/>
          </p:nvSpPr>
          <p:spPr>
            <a:xfrm>
              <a:off x="953287" y="7679918"/>
              <a:ext cx="396000" cy="39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50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438CF221-EDF9-45A6-8E4E-C4943006F0EE}"/>
                </a:ext>
              </a:extLst>
            </p:cNvPr>
            <p:cNvSpPr/>
            <p:nvPr/>
          </p:nvSpPr>
          <p:spPr>
            <a:xfrm>
              <a:off x="2008451" y="7679918"/>
              <a:ext cx="396000" cy="39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8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7915A94A-35ED-406B-AB76-6120B582D405}"/>
                </a:ext>
              </a:extLst>
            </p:cNvPr>
            <p:cNvSpPr/>
            <p:nvPr/>
          </p:nvSpPr>
          <p:spPr>
            <a:xfrm>
              <a:off x="1532113" y="7283396"/>
              <a:ext cx="301638" cy="1832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÷ 4</a:t>
              </a: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165ADF9-8247-4D7A-8D50-37C9BEE0CD01}"/>
                </a:ext>
              </a:extLst>
            </p:cNvPr>
            <p:cNvCxnSpPr>
              <a:cxnSpLocks/>
              <a:stCxn id="10" idx="7"/>
              <a:endCxn id="9" idx="3"/>
            </p:cNvCxnSpPr>
            <p:nvPr/>
          </p:nvCxnSpPr>
          <p:spPr>
            <a:xfrm flipV="1">
              <a:off x="1291294" y="7083236"/>
              <a:ext cx="251631" cy="167668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F0AB1B9F-6078-49F3-A569-0CFAB610A069}"/>
                </a:ext>
              </a:extLst>
            </p:cNvPr>
            <p:cNvCxnSpPr>
              <a:cxnSpLocks/>
              <a:stCxn id="11" idx="1"/>
            </p:cNvCxnSpPr>
            <p:nvPr/>
          </p:nvCxnSpPr>
          <p:spPr>
            <a:xfrm flipH="1" flipV="1">
              <a:off x="1806487" y="7083238"/>
              <a:ext cx="259957" cy="1676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B244A131-06B0-4BC5-9F56-9DC515E8B238}"/>
              </a:ext>
            </a:extLst>
          </p:cNvPr>
          <p:cNvSpPr/>
          <p:nvPr/>
        </p:nvSpPr>
        <p:spPr>
          <a:xfrm>
            <a:off x="4817523" y="5350084"/>
            <a:ext cx="2556954" cy="504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50 + 8 = 58</a:t>
            </a:r>
          </a:p>
        </p:txBody>
      </p:sp>
    </p:spTree>
    <p:extLst>
      <p:ext uri="{BB962C8B-B14F-4D97-AF65-F5344CB8AC3E}">
        <p14:creationId xmlns:p14="http://schemas.microsoft.com/office/powerpoint/2010/main" val="28932875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Add the symbol &lt;, &gt; or = to make the following statement correct. 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091DAA9-C864-411C-B009-C7F5D02417C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735436" y="2574860"/>
          <a:ext cx="2196550" cy="848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550">
                  <a:extLst>
                    <a:ext uri="{9D8B030D-6E8A-4147-A177-3AD203B41FA5}">
                      <a16:colId xmlns:a16="http://schemas.microsoft.com/office/drawing/2014/main" val="3142503022"/>
                    </a:ext>
                  </a:extLst>
                </a:gridCol>
              </a:tblGrid>
              <a:tr h="84886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627 ÷ 3</a:t>
                      </a:r>
                    </a:p>
                  </a:txBody>
                  <a:tcPr marL="100585" marR="100585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478352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87FB3D8-D80D-447B-933A-50B8536B3F2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260014" y="2574860"/>
          <a:ext cx="2196550" cy="848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550">
                  <a:extLst>
                    <a:ext uri="{9D8B030D-6E8A-4147-A177-3AD203B41FA5}">
                      <a16:colId xmlns:a16="http://schemas.microsoft.com/office/drawing/2014/main" val="3142503022"/>
                    </a:ext>
                  </a:extLst>
                </a:gridCol>
              </a:tblGrid>
              <a:tr h="84886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763 ÷ 7</a:t>
                      </a:r>
                    </a:p>
                  </a:txBody>
                  <a:tcPr marL="100585" marR="100585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4783520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A226612E-557D-4729-9063-3E9EF5A14CDC}"/>
              </a:ext>
            </a:extLst>
          </p:cNvPr>
          <p:cNvSpPr/>
          <p:nvPr/>
        </p:nvSpPr>
        <p:spPr>
          <a:xfrm>
            <a:off x="5671571" y="2559022"/>
            <a:ext cx="848861" cy="848861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7367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Add the symbol &lt;, &gt; or = to make the following statement correct. 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091DAA9-C864-411C-B009-C7F5D02417C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735436" y="2574860"/>
          <a:ext cx="2196550" cy="848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550">
                  <a:extLst>
                    <a:ext uri="{9D8B030D-6E8A-4147-A177-3AD203B41FA5}">
                      <a16:colId xmlns:a16="http://schemas.microsoft.com/office/drawing/2014/main" val="3142503022"/>
                    </a:ext>
                  </a:extLst>
                </a:gridCol>
              </a:tblGrid>
              <a:tr h="84886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627 ÷ 3</a:t>
                      </a:r>
                    </a:p>
                  </a:txBody>
                  <a:tcPr marL="100585" marR="100585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478352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87FB3D8-D80D-447B-933A-50B8536B3F2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260014" y="2574860"/>
          <a:ext cx="2196550" cy="848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550">
                  <a:extLst>
                    <a:ext uri="{9D8B030D-6E8A-4147-A177-3AD203B41FA5}">
                      <a16:colId xmlns:a16="http://schemas.microsoft.com/office/drawing/2014/main" val="3142503022"/>
                    </a:ext>
                  </a:extLst>
                </a:gridCol>
              </a:tblGrid>
              <a:tr h="84886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763 ÷ 7</a:t>
                      </a:r>
                    </a:p>
                  </a:txBody>
                  <a:tcPr marL="100585" marR="100585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4783520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A226612E-557D-4729-9063-3E9EF5A14CDC}"/>
              </a:ext>
            </a:extLst>
          </p:cNvPr>
          <p:cNvSpPr/>
          <p:nvPr/>
        </p:nvSpPr>
        <p:spPr>
          <a:xfrm>
            <a:off x="5671571" y="2559022"/>
            <a:ext cx="848861" cy="848861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20253477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9871099"/>
              </p:ext>
            </p:extLst>
          </p:nvPr>
        </p:nvGraphicFramePr>
        <p:xfrm>
          <a:off x="1555812" y="630586"/>
          <a:ext cx="10358844" cy="5824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528319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33470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312820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32576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348296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77335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82190" y="630586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630585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70068" y="630585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630585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242" y="63058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0304" y="630585"/>
            <a:ext cx="506062" cy="5458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5170" y="1251448"/>
            <a:ext cx="3508194" cy="14685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1228" y="2989947"/>
            <a:ext cx="3508194" cy="14550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62658" y="4714874"/>
            <a:ext cx="3533218" cy="15389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64006" y="1206648"/>
            <a:ext cx="3418033" cy="1513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64006" y="2989947"/>
            <a:ext cx="3418033" cy="14749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80498" y="4734786"/>
            <a:ext cx="3401541" cy="14945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96624" y="1173228"/>
            <a:ext cx="3493610" cy="1546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79821" y="2963556"/>
            <a:ext cx="3449420" cy="14760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96624" y="4726967"/>
            <a:ext cx="3493610" cy="1499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64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1556" y="963386"/>
            <a:ext cx="8578529" cy="5620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614" y="1045028"/>
            <a:ext cx="7870372" cy="5500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74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4600" y="1335648"/>
            <a:ext cx="9144000" cy="52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764897"/>
              </p:ext>
            </p:extLst>
          </p:nvPr>
        </p:nvGraphicFramePr>
        <p:xfrm>
          <a:off x="1555812" y="630586"/>
          <a:ext cx="10358844" cy="6193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547893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9032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639÷3 = 213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366÷6 = 61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771÷9 = 85 Each school received 85 tickets and there were 6 left over.  </a:t>
                      </a:r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317201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542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True</a:t>
                      </a:r>
                      <a:endParaRPr lang="en-GB" sz="18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False, the correct answer is 108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False, the correct answer is 250 remainder 2. 	</a:t>
                      </a:r>
                    </a:p>
                    <a:p>
                      <a:endParaRPr lang="en-GB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329515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6777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&gt;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&lt;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&gt;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82190" y="630586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630585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70068" y="630585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630585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242" y="63058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0304" y="630585"/>
            <a:ext cx="506062" cy="54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47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3200" y="849086"/>
            <a:ext cx="8496886" cy="5735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0300" y="832757"/>
            <a:ext cx="7772400" cy="571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1943" y="1335648"/>
            <a:ext cx="9046028" cy="52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pic>
        <p:nvPicPr>
          <p:cNvPr id="1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6936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77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2061778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718" y="207752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49240" y="369366"/>
            <a:ext cx="6217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</p:txBody>
      </p:sp>
      <p:pic>
        <p:nvPicPr>
          <p:cNvPr id="1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564311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565808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380" y="565714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468" y="565620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0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Merecat">
  <a:themeElements>
    <a:clrScheme name="Merec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erecat">
      <a:majorFont>
        <a:latin typeface="Impact"/>
        <a:ea typeface=""/>
        <a:cs typeface=""/>
      </a:majorFont>
      <a:minorFont>
        <a:latin typeface="Impac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erec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669</Words>
  <Application>Microsoft Office PowerPoint</Application>
  <PresentationFormat>Widescreen</PresentationFormat>
  <Paragraphs>329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25</vt:i4>
      </vt:variant>
    </vt:vector>
  </HeadingPairs>
  <TitlesOfParts>
    <vt:vector size="37" baseType="lpstr">
      <vt:lpstr>Arial</vt:lpstr>
      <vt:lpstr>Bariol</vt:lpstr>
      <vt:lpstr>Berlin Sans FB</vt:lpstr>
      <vt:lpstr>Calibri</vt:lpstr>
      <vt:lpstr>Calibri Light</vt:lpstr>
      <vt:lpstr>Century Gothic</vt:lpstr>
      <vt:lpstr>Gill Sans MT</vt:lpstr>
      <vt:lpstr>Impact</vt:lpstr>
      <vt:lpstr>Badge</vt:lpstr>
      <vt:lpstr>Merecat</vt:lpstr>
      <vt:lpstr>Office Theme</vt:lpstr>
      <vt:lpstr>1_Office Theme</vt:lpstr>
      <vt:lpstr>Challenge 6</vt:lpstr>
      <vt:lpstr>PowerPoint Presentation</vt:lpstr>
      <vt:lpstr>L.O.  - divide 3-digits by 1-digit  </vt:lpstr>
      <vt:lpstr>Recall:  </vt:lpstr>
      <vt:lpstr>Recall:  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41</cp:revision>
  <cp:lastPrinted>2021-01-25T07:36:30Z</cp:lastPrinted>
  <dcterms:created xsi:type="dcterms:W3CDTF">2020-08-21T17:24:32Z</dcterms:created>
  <dcterms:modified xsi:type="dcterms:W3CDTF">2021-01-25T07:36:35Z</dcterms:modified>
</cp:coreProperties>
</file>