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414" r:id="rId1"/>
  </p:sldMasterIdLst>
  <p:sldIdLst>
    <p:sldId id="257" r:id="rId2"/>
    <p:sldId id="256" r:id="rId3"/>
    <p:sldId id="258" r:id="rId4"/>
    <p:sldId id="259" r:id="rId5"/>
    <p:sldId id="260" r:id="rId6"/>
    <p:sldId id="262" r:id="rId7"/>
    <p:sldId id="261" r:id="rId8"/>
    <p:sldId id="268" r:id="rId9"/>
    <p:sldId id="266" r:id="rId10"/>
    <p:sldId id="263" r:id="rId11"/>
    <p:sldId id="264" r:id="rId12"/>
    <p:sldId id="265" r:id="rId13"/>
    <p:sldId id="267" r:id="rId14"/>
    <p:sldId id="270" r:id="rId15"/>
    <p:sldId id="271" r:id="rId16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DB447412-7527-4DED-BEA5-8E69D6416A25}" type="datetimeFigureOut">
              <a:rPr lang="en-GB" smtClean="0"/>
              <a:t>27/12/2020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52568342-BA1F-48E5-8CBE-BB02A1454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768184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47412-7527-4DED-BEA5-8E69D6416A25}" type="datetimeFigureOut">
              <a:rPr lang="en-GB" smtClean="0"/>
              <a:t>27/12/2020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68342-BA1F-48E5-8CBE-BB02A1454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54226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47412-7527-4DED-BEA5-8E69D6416A25}" type="datetimeFigureOut">
              <a:rPr lang="en-GB" smtClean="0"/>
              <a:t>27/12/2020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68342-BA1F-48E5-8CBE-BB02A1454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56223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47412-7527-4DED-BEA5-8E69D6416A25}" type="datetimeFigureOut">
              <a:rPr lang="en-GB" smtClean="0"/>
              <a:t>27/12/2020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68342-BA1F-48E5-8CBE-BB02A1454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93794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47412-7527-4DED-BEA5-8E69D6416A25}" type="datetimeFigureOut">
              <a:rPr lang="en-GB" smtClean="0"/>
              <a:t>27/12/2020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68342-BA1F-48E5-8CBE-BB02A1454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19973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47412-7527-4DED-BEA5-8E69D6416A25}" type="datetimeFigureOut">
              <a:rPr lang="en-GB" smtClean="0"/>
              <a:t>27/12/2020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68342-BA1F-48E5-8CBE-BB02A1454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72549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47412-7527-4DED-BEA5-8E69D6416A25}" type="datetimeFigureOut">
              <a:rPr lang="en-GB" smtClean="0"/>
              <a:t>27/12/2020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68342-BA1F-48E5-8CBE-BB02A1454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2781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47412-7527-4DED-BEA5-8E69D6416A25}" type="datetimeFigureOut">
              <a:rPr lang="en-GB" smtClean="0"/>
              <a:t>27/12/2020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68342-BA1F-48E5-8CBE-BB02A1454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78644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47412-7527-4DED-BEA5-8E69D6416A25}" type="datetimeFigureOut">
              <a:rPr lang="en-GB" smtClean="0"/>
              <a:t>27/12/2020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68342-BA1F-48E5-8CBE-BB02A1454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41546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47412-7527-4DED-BEA5-8E69D6416A25}" type="datetimeFigureOut">
              <a:rPr lang="en-GB" smtClean="0"/>
              <a:t>27/12/2020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68342-BA1F-48E5-8CBE-BB02A1454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57621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47412-7527-4DED-BEA5-8E69D6416A25}" type="datetimeFigureOut">
              <a:rPr lang="en-GB" smtClean="0"/>
              <a:t>27/12/2020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68342-BA1F-48E5-8CBE-BB02A1454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08582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47412-7527-4DED-BEA5-8E69D6416A25}" type="datetimeFigureOut">
              <a:rPr lang="en-GB" smtClean="0"/>
              <a:t>27/12/2020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68342-BA1F-48E5-8CBE-BB02A1454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19907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47412-7527-4DED-BEA5-8E69D6416A25}" type="datetimeFigureOut">
              <a:rPr lang="en-GB" smtClean="0"/>
              <a:t>27/12/2020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68342-BA1F-48E5-8CBE-BB02A1454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45899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47412-7527-4DED-BEA5-8E69D6416A25}" type="datetimeFigureOut">
              <a:rPr lang="en-GB" smtClean="0"/>
              <a:t>27/12/2020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68342-BA1F-48E5-8CBE-BB02A1454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639357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47412-7527-4DED-BEA5-8E69D6416A25}" type="datetimeFigureOut">
              <a:rPr lang="en-GB" smtClean="0"/>
              <a:t>27/12/2020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68342-BA1F-48E5-8CBE-BB02A1454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024647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47412-7527-4DED-BEA5-8E69D6416A25}" type="datetimeFigureOut">
              <a:rPr lang="en-GB" smtClean="0"/>
              <a:t>27/12/2020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68342-BA1F-48E5-8CBE-BB02A1454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03604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47412-7527-4DED-BEA5-8E69D6416A25}" type="datetimeFigureOut">
              <a:rPr lang="en-GB" smtClean="0"/>
              <a:t>27/12/2020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68342-BA1F-48E5-8CBE-BB02A1454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23672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B447412-7527-4DED-BEA5-8E69D6416A25}" type="datetimeFigureOut">
              <a:rPr lang="en-GB" smtClean="0"/>
              <a:t>27/12/2020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52568342-BA1F-48E5-8CBE-BB02A1454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793216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415" r:id="rId1"/>
    <p:sldLayoutId id="2147484416" r:id="rId2"/>
    <p:sldLayoutId id="2147484417" r:id="rId3"/>
    <p:sldLayoutId id="2147484418" r:id="rId4"/>
    <p:sldLayoutId id="2147484419" r:id="rId5"/>
    <p:sldLayoutId id="2147484420" r:id="rId6"/>
    <p:sldLayoutId id="2147484421" r:id="rId7"/>
    <p:sldLayoutId id="2147484422" r:id="rId8"/>
    <p:sldLayoutId id="2147484423" r:id="rId9"/>
    <p:sldLayoutId id="2147484424" r:id="rId10"/>
    <p:sldLayoutId id="2147484425" r:id="rId11"/>
    <p:sldLayoutId id="2147484426" r:id="rId12"/>
    <p:sldLayoutId id="2147484427" r:id="rId13"/>
    <p:sldLayoutId id="2147484428" r:id="rId14"/>
    <p:sldLayoutId id="2147484429" r:id="rId15"/>
    <p:sldLayoutId id="2147484430" r:id="rId16"/>
    <p:sldLayoutId id="2147484431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://youtu.be/jYOsWWKHZVw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~AUT0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5525" y="1343891"/>
            <a:ext cx="7891463" cy="532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http://instruction-resources.www.gresham.k12.or.us/modules/groups/homepagefiles/cms/1597670/Image/Activate_smil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580976" y="3065874"/>
            <a:ext cx="1297805" cy="1584176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472357" y="223036"/>
            <a:ext cx="1135090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latin typeface="Comic Sans MS" panose="030F0702030302020204" pitchFamily="66" charset="0"/>
              </a:rPr>
              <a:t>Before we begin… </a:t>
            </a:r>
          </a:p>
          <a:p>
            <a:pPr algn="ctr"/>
            <a:r>
              <a:rPr lang="en-GB" sz="2800" b="1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Activating Prior Knowledge</a:t>
            </a:r>
          </a:p>
          <a:p>
            <a:pPr algn="ctr"/>
            <a:endParaRPr lang="en-GB" sz="2800" b="1" u="sng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7" name="Picture 6" descr="http://amanda3722.files.wordpress.com/2008/02/stop_watch_-_cartoon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7321" y="4760695"/>
            <a:ext cx="1543027" cy="1080120"/>
          </a:xfrm>
          <a:prstGeom prst="rect">
            <a:avLst/>
          </a:prstGeom>
          <a:noFill/>
        </p:spPr>
      </p:pic>
      <p:sp>
        <p:nvSpPr>
          <p:cNvPr id="8" name="Flowchart: Punched Tape 7"/>
          <p:cNvSpPr/>
          <p:nvPr/>
        </p:nvSpPr>
        <p:spPr>
          <a:xfrm>
            <a:off x="237321" y="5951461"/>
            <a:ext cx="1944216" cy="720080"/>
          </a:xfrm>
          <a:prstGeom prst="flowChartPunchedTap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latin typeface="Comic Sans MS" pitchFamily="66" charset="0"/>
              </a:rPr>
              <a:t>5 minutes</a:t>
            </a:r>
            <a:endParaRPr lang="en-GB" sz="2400" dirty="0">
              <a:latin typeface="Comic Sans MS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37321" y="1110620"/>
            <a:ext cx="206253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On your post it notes write down what you think this picture shows.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52872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77980" y="374073"/>
            <a:ext cx="10945091" cy="216982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spcAft>
                <a:spcPts val="1800"/>
              </a:spcAft>
            </a:pPr>
            <a:r>
              <a:rPr lang="en-US" sz="60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equilla Sunrise" panose="03000600000000000000" pitchFamily="66" charset="0"/>
              </a:rPr>
              <a:t>The Journey of</a:t>
            </a:r>
          </a:p>
          <a:p>
            <a:pPr algn="ctr">
              <a:spcAft>
                <a:spcPts val="1800"/>
              </a:spcAft>
            </a:pPr>
            <a:r>
              <a:rPr lang="en-US" sz="60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equilla Sunrise" panose="03000600000000000000" pitchFamily="66" charset="0"/>
              </a:rPr>
              <a:t> Life</a:t>
            </a:r>
            <a:endParaRPr lang="en-US" sz="6000" b="1" cap="none" spc="0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Tequilla Sunrise" panose="03000600000000000000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4544" y="2654734"/>
            <a:ext cx="7051964" cy="410074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53289" y="2867891"/>
            <a:ext cx="194656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‘’Life is a journey and only you hold the map.’’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601199" y="4705106"/>
            <a:ext cx="246611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‘’Life is a journey not a destination.’’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186146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87928" y="2803158"/>
            <a:ext cx="8839201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sz="4000" dirty="0" smtClean="0">
                <a:latin typeface="Comic Sans MS" panose="030F0702030302020204" pitchFamily="66" charset="0"/>
              </a:rPr>
              <a:t>1) To </a:t>
            </a:r>
            <a:r>
              <a:rPr lang="en-GB" sz="4000" dirty="0">
                <a:latin typeface="Comic Sans MS" panose="030F0702030302020204" pitchFamily="66" charset="0"/>
              </a:rPr>
              <a:t>understand what the ‘Journey of life’ means.</a:t>
            </a:r>
          </a:p>
          <a:p>
            <a:pPr>
              <a:defRPr/>
            </a:pPr>
            <a:r>
              <a:rPr lang="en-GB" sz="4000" dirty="0" smtClean="0">
                <a:latin typeface="Comic Sans MS" panose="030F0702030302020204" pitchFamily="66" charset="0"/>
              </a:rPr>
              <a:t>2) To </a:t>
            </a:r>
            <a:r>
              <a:rPr lang="en-GB" sz="4000" dirty="0">
                <a:latin typeface="Comic Sans MS" panose="030F0702030302020204" pitchFamily="66" charset="0"/>
              </a:rPr>
              <a:t>create </a:t>
            </a:r>
            <a:r>
              <a:rPr lang="en-GB" sz="4000" dirty="0" smtClean="0">
                <a:latin typeface="Comic Sans MS" panose="030F0702030302020204" pitchFamily="66" charset="0"/>
              </a:rPr>
              <a:t>your </a:t>
            </a:r>
            <a:r>
              <a:rPr lang="en-GB" sz="4000" dirty="0">
                <a:latin typeface="Comic Sans MS" panose="030F0702030302020204" pitchFamily="66" charset="0"/>
              </a:rPr>
              <a:t>own Journey of life map and consider </a:t>
            </a:r>
            <a:r>
              <a:rPr lang="en-GB" sz="4000" dirty="0" smtClean="0">
                <a:latin typeface="Comic Sans MS" panose="030F0702030302020204" pitchFamily="66" charset="0"/>
              </a:rPr>
              <a:t>your </a:t>
            </a:r>
            <a:r>
              <a:rPr lang="en-GB" sz="4000" dirty="0">
                <a:latin typeface="Comic Sans MS" panose="030F0702030302020204" pitchFamily="66" charset="0"/>
              </a:rPr>
              <a:t>choices and </a:t>
            </a:r>
            <a:r>
              <a:rPr lang="en-GB" sz="4000" dirty="0" smtClean="0">
                <a:latin typeface="Comic Sans MS" panose="030F0702030302020204" pitchFamily="66" charset="0"/>
              </a:rPr>
              <a:t>influences.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69819" y="0"/>
            <a:ext cx="9892146" cy="248144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150000"/>
              </a:lnSpc>
              <a:spcAft>
                <a:spcPts val="6000"/>
              </a:spcAft>
            </a:pPr>
            <a:r>
              <a:rPr lang="en-US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equilla Sunrise" panose="03000600000000000000" pitchFamily="66" charset="0"/>
              </a:rPr>
              <a:t>Lesson</a:t>
            </a:r>
            <a:r>
              <a:rPr lang="en-US" sz="5400" b="1" u="sng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equilla Sunrise" panose="03000600000000000000" pitchFamily="66" charset="0"/>
              </a:rPr>
              <a:t> </a:t>
            </a:r>
            <a:r>
              <a:rPr lang="en-US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equilla Sunrise" panose="03000600000000000000" pitchFamily="66" charset="0"/>
              </a:rPr>
              <a:t>Objectives: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Tequilla Sunrise" panose="030006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62556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80655" y="526473"/>
            <a:ext cx="9490363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Aft>
                <a:spcPts val="2400"/>
              </a:spcAft>
            </a:pPr>
            <a:r>
              <a:rPr lang="en-GB" sz="3200" dirty="0" smtClean="0">
                <a:latin typeface="Tequilla Sunrise" panose="03000600000000000000" pitchFamily="66" charset="0"/>
              </a:rPr>
              <a:t>So, what is the ‘Journey of Life’…?</a:t>
            </a:r>
            <a:endParaRPr lang="en-GB" sz="3200" dirty="0">
              <a:latin typeface="Tequilla Sunrise" panose="03000600000000000000" pitchFamily="66" charset="0"/>
            </a:endParaRPr>
          </a:p>
        </p:txBody>
      </p:sp>
      <p:sp>
        <p:nvSpPr>
          <p:cNvPr id="3" name="Rectangle 2">
            <a:hlinkClick r:id="rId2"/>
          </p:cNvPr>
          <p:cNvSpPr/>
          <p:nvPr/>
        </p:nvSpPr>
        <p:spPr>
          <a:xfrm>
            <a:off x="2701636" y="3592836"/>
            <a:ext cx="7620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/>
              <a:t>http://</a:t>
            </a:r>
            <a:r>
              <a:rPr lang="en-GB" sz="3600" dirty="0">
                <a:hlinkClick r:id="rId2"/>
              </a:rPr>
              <a:t>youtu.be/jYOsWWKHZVw</a:t>
            </a:r>
            <a:endParaRPr lang="en-GB" sz="36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24146" y="4439753"/>
            <a:ext cx="2143125" cy="21431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2773" y="2397449"/>
            <a:ext cx="1914525" cy="2390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8425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62868" y="1537856"/>
            <a:ext cx="9337963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 smtClean="0">
                <a:latin typeface="Comic Sans MS" panose="030F0702030302020204" pitchFamily="66" charset="0"/>
              </a:rPr>
              <a:t>The </a:t>
            </a:r>
            <a:r>
              <a:rPr lang="en-GB" sz="3600" b="1" dirty="0">
                <a:latin typeface="Comic Sans MS" panose="030F0702030302020204" pitchFamily="66" charset="0"/>
              </a:rPr>
              <a:t>journey of life shows your path through life. You start your journey when you are born, travel through life achieving </a:t>
            </a:r>
            <a:r>
              <a:rPr lang="en-GB" sz="3600" b="1" u="sng" dirty="0">
                <a:solidFill>
                  <a:srgbClr val="FF0000"/>
                </a:solidFill>
                <a:latin typeface="Comic Sans MS" panose="030F0702030302020204" pitchFamily="66" charset="0"/>
              </a:rPr>
              <a:t>religious</a:t>
            </a:r>
            <a:r>
              <a:rPr lang="en-GB" sz="3600" b="1" dirty="0">
                <a:latin typeface="Comic Sans MS" panose="030F0702030302020204" pitchFamily="66" charset="0"/>
              </a:rPr>
              <a:t> (christening, marriage) and </a:t>
            </a:r>
            <a:r>
              <a:rPr lang="en-GB" sz="3600" b="1" u="sng" dirty="0">
                <a:solidFill>
                  <a:srgbClr val="FF0000"/>
                </a:solidFill>
                <a:latin typeface="Comic Sans MS" panose="030F0702030302020204" pitchFamily="66" charset="0"/>
              </a:rPr>
              <a:t>secular</a:t>
            </a:r>
            <a:r>
              <a:rPr lang="en-GB" sz="3600" b="1" dirty="0">
                <a:latin typeface="Comic Sans MS" panose="030F0702030302020204" pitchFamily="66" charset="0"/>
              </a:rPr>
              <a:t> (first day at school) milestones and achievements. You end your journey when you die</a:t>
            </a:r>
            <a:r>
              <a:rPr lang="en-GB" sz="3600" b="1" dirty="0" smtClean="0">
                <a:latin typeface="Comic Sans MS" panose="030F0702030302020204" pitchFamily="66" charset="0"/>
              </a:rPr>
              <a:t>.</a:t>
            </a:r>
          </a:p>
          <a:p>
            <a:endParaRPr lang="en-GB" sz="3600" b="1" dirty="0">
              <a:latin typeface="Comic Sans MS" panose="030F0702030302020204" pitchFamily="66" charset="0"/>
            </a:endParaRPr>
          </a:p>
          <a:p>
            <a:r>
              <a:rPr lang="en-GB" sz="3600" b="1" dirty="0" smtClean="0">
                <a:latin typeface="Comic Sans MS" panose="030F0702030302020204" pitchFamily="66" charset="0"/>
              </a:rPr>
              <a:t>OR DO YOU?!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77" y="201280"/>
            <a:ext cx="1758391" cy="181417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4784" y="4640052"/>
            <a:ext cx="2264011" cy="2079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296897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54727" y="387927"/>
            <a:ext cx="9102437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40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equilla Sunrise" panose="03000600000000000000" pitchFamily="66" charset="0"/>
              </a:rPr>
              <a:t>Religious milestones and achievements:</a:t>
            </a:r>
            <a:endParaRPr lang="en-GB" sz="40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Tequilla Sunrise" panose="03000600000000000000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8793" y="2500312"/>
            <a:ext cx="2466975" cy="18478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64652" y="2514987"/>
            <a:ext cx="2747530" cy="18573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75543" y="2490787"/>
            <a:ext cx="2619375" cy="185737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95055" y="4757737"/>
            <a:ext cx="2669597" cy="191452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93652" y="4757737"/>
            <a:ext cx="2590800" cy="191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6012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08079" y="376534"/>
            <a:ext cx="10203562" cy="186204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40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effectLst>
                  <a:outerShdw dist="38100" dir="2700000" algn="bl" rotWithShape="0">
                    <a:schemeClr val="accent5"/>
                  </a:outerShdw>
                </a:effectLst>
                <a:latin typeface="Tequilla Sunrise" panose="03000600000000000000" pitchFamily="66" charset="0"/>
              </a:rPr>
              <a:t>Secular</a:t>
            </a:r>
            <a:r>
              <a:rPr lang="en-US" sz="40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equilla Sunrise" panose="03000600000000000000" pitchFamily="66" charset="0"/>
              </a:rPr>
              <a:t> milestones and</a:t>
            </a:r>
          </a:p>
          <a:p>
            <a:pPr algn="ctr">
              <a:lnSpc>
                <a:spcPct val="150000"/>
              </a:lnSpc>
            </a:pPr>
            <a:r>
              <a:rPr lang="en-US" sz="40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equilla Sunrise" panose="03000600000000000000" pitchFamily="66" charset="0"/>
              </a:rPr>
              <a:t> achievements:</a:t>
            </a:r>
            <a:endParaRPr lang="en-US" sz="4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Tequilla Sunrise" panose="03000600000000000000" pitchFamily="66" charset="0"/>
            </a:endParaRPr>
          </a:p>
        </p:txBody>
      </p:sp>
      <p:sp>
        <p:nvSpPr>
          <p:cNvPr id="4" name="AutoShape 2" descr="data:image/jpeg;base64,/9j/4AAQSkZJRgABAQAAAQABAAD/2wCEAAkGBhQSERQUExQWFBQWFxoXFxcYGBYaGBgYHBcYGBgVGBgYHCYfHBojGhQYHy8gJCcpLCwsGB4xNTAqNSYrLCkBCQoKDgwOGg8PGi0kHCUsLCwsKSksLCwsLCwsLCkpLCwsLCwpLCwsLCktLCwpLCksLCwsLCwsLCwsLCkpKSwsLP/AABEIAMYA/gMBIgACEQEDEQH/xAAcAAABBQEBAQAAAAAAAAAAAAAFAQIDBAYABwj/xABBEAACAQIEAwUFBQUHBQEBAAABAhEAAwQSITEFQVEGEyJhcTKBkaGxQlLB0fAHFCNi4RYzcoKSsvEkQ1Oi0hWz/8QAGgEAAgMBAQAAAAAAAAAAAAAAAAECAwQFBv/EADARAAICAQMDAQcCBwEAAAAAAAABAhEDEiExBEFREwUicYGRofAyYRQjYrHB0eFS/9oADAMBAAIRAxEAPwD1CK6KewpIromAbFdlp4FLlpWAzLVfiOKa0gcW84mCCYGoPOrqJJFSdprf/TNHIqfmB+NU5sjS2LsUFJ7mD4vxK5luOFyNvpfxAjYCFVwunp6zWi4BxlcVbLKrKVIVgRsSJEHYjSs1xBZtXP8ACfzor+y+54b46Mh+IYfhWbFlkacuKNGiy10VfxK5vWqjJFbYyswyjRHFLFOiuy07ELbtzRRNAKGAU/OarnHUWQlpL4vjrS55oeDUi3jVbx+Cay+S3loZxntBYwqzdaOgALMfRR9dqfi8cURm6Cfy+ded8dd7y51ZjqS0gSx5D05AVXN6C3GtZp8P+0KzcMIlwjmYXT1AaaN8Px9u+sowaDBj7PkRuDXjmI4i1u2fCA2aBBgbH5aGgHBu2V7C4oXlbcgOOTrOqkfQ8qjDI3ySnjS4Poa8CDFRk0ou5wG3BAI9CJFdFbEYmxkV0U+KZcvKu7Aepp2I6K6KqYjjFpBLNA6nQfEwKC4z9oeFSf4ik+Rz/wD8w1Fj0s0sV0V5/if2qL/20uP6KAPiTPyoPj/2mX9IthJ2LsT8lC/WouaRJY2z1ZmA3Ip2WvHeHdocZjb6WbdyGc/YBUBftMxktlA13105xXs+Gw5hVmYAEnnA3NCmmrE4NOiPLXd3RVMOo5fGnmq3m8Fiw+WATcH6Bru9H6BrzfC8GusoJu6ka+Fd+dTjs+//AJT/AKU/KrdRDT+fiPQf3letd++p94fEfnXnzcAcMoN1oKk7JuCB93owqYdnD/5H/wDX/wCaLDT+fiN9Y4raVpLr8V/Om8V4xZuWnQXEBYaSyxuD18qwb9l/CxFy5IViPFzAJ6eVSWuzIIBz3D/mNVyipck4uUeC/dwaEMO+tagj2h0qbsn3eENzNetsHCjwnYgnr60PHZUdbv8Aqf8AOhPH+Ai3zuKMuacz9YC6tEkn8ar0QhvRZrnLY9H/ALT2I9tfiKhu9qbB+2PmfwryZ8G0kCICk5s8+zA1mNSSY84FXE4baJyE6qR9uZJEkeHMDrCjqW1pLLHlITxy4bR6Me01j74+D/8AzTP7VWPv/wDq/wD815xdw9pMrZc6mJWYYezMGYJEk6D3QNFs4e1JPdiCwX2j4RBAMRPtQfSJiaf8Qr4F6D8r8+Z6Ke1tj73/AKt+VRXu22HUSXAHmH/BTWDGEt5JYqdJ8IHMGdwPZUCAM2450/8AdLABbQHQRlnf2tFmFHnqfjT9ZeAWF+ft/wBNkf2iYT/yD/Td/wDimH9o+F5PP+S7/wDFZBeHr7aEnQBjEamJEzrz06CSRThhxCMz5pKkKoOonVYAhjp6bVH1yXommxPbaxfQ21Y5m0EJc35biN6ynF+M92cpmEMjlrqBPwn4UzE28PbxVxQt7vbfiEuAjMkMRAGbaTvyod2ouC9LRDeXOqM0rkacONqNrgzfEeMFiYYkbifTahgGY6029YIOuh3j8+lOsikmTlikuUfQWB7SEW7YZCgCIPGbS7KBMG7PyoVxHt+4dlt2maCRmzoiHzU+IkeelefcNwF0WkOZvEJmT1p4wjGZYmKv9V9kZXiSdGlxXbDGPohtKSQAASx1PV2VPiKE4ji18ki7fu5gYK22RVnpmtaH1morGDjWp1wEmq9eRss0wS/cEXrqTPd5j1clj86rYi/caAAAs6gCNJo/c4Z1HI/Q1XWwugkTrpInY8qemT5I2lwXhww8yPdQbtVw+Ldsgk+Ij4j+lHeKhcoLAHpMeXKqHFuJmxYS+gWbdxSoIDKD4gDB0MEz6gVmhmvK8bX5sXSx1DUbPsVwNeGWM14f9ReCk6ElVLALa9QWBYdT/LW74ZxC28kMsjQiQCugJBE6bj41818c7dYnHBFvOHyEldFX1mAJ2Gpoce0FwMxBylomCRt763OcaoxqLuz6ofi1sLPeJv8AeX4f0qNuO2ZM3B5bn6CvnLB9vcRbzEQxY6kifhO3XSrCftDxRHtAf5V/KkpQ7kveCHFO2uKw2Jv2kdQi3HCyinTO0akUy5+0PGBUPeL4p+wm4aOnQindo8Fb/errMqsSFeCGJMoG0hgPtc6bh8pCFURcuYf3dsROTXxKfjV+qC5FRNiu2eKbCLeF3+JbvlJCr7LIjAQPNWNQYXtrxB838S7ARmkKQJCkjWPKiXFcO7YJwW2u22UzsCtwSMoEctqA8F4UDc1uIdGGgdiZQiJYDrSc4rhDoNdn+0uPfE2Vu3j3buFZWdBIbwxlLTz2ih+G4vj/AGf3ooAYE3Dt6LJ+VP4Lwy1bvWXzuSrq4C20USHG5zTy6VNiVKYm6gBMOwGsbMRy9KXqJ9gomfG4vNBxrgZVPhF1pOUSdQvOaK4i8xw1gveZ3BuAuwysQGU8mOwbrymmPw0Zh4SfCump08Q/Cid3DZcPIhSjmDMaME0kERJX1qGR+6OPIEvocqxoNdgCfZ9qcpOUHSZkwKjwDJBEAsR4VJ0BLTJUkCRbY8vDJ0M1ZhrmzkACNjAkHKdSR7MDXn1gmnXLIYr7IEKc/iAJySFJBE/Z2H2p6VlLSvcXKQFU7QqkzplzKwAGvWPJvvCJ1wBnKQF5sBqwXLqNAVzQwjXSCZE0y7Y1EBTDFJGhju9VA7zM2uk+YnXSrfjT+ICVZg0yQTGbxSokgFtPTnsS6Abg8ottcdp8RyjWAIDBzsJzEjkPmKS3c1RWd1LhiObFTLaAay0AQdNCSKQ3ScqswED+GM2u2bYKI1Gh1PUc6S1aAyKIBYyZgQAsgk5oEKw1boNJmQB1xWYoyjwgNqASNVhpzHK2WW3+GxqTEYpQ6i4hAIbKFQBNNCJnTxHVifsg1BYdmGaJCQluSSmWTpGaJiBttMjnVp1MlQgYRqxAJGmxOhBmGj56CkMBdp5THl9gShnrmtoCPnHvqDjmLS1hQVOa6zMqyNVGnx0Oh8z0qTtvdTv1HeDMUtDqcwAGo/yjeKz/ABJs1y2WORVic8A7yTknMdKc0pcbs3dJCcGpZNofvXPYL43sj3QbM2bw6zuSRr66zWe4Cq993d0ZhroZEkaxI1863Fvtkt9GJs5zMSmmYzyUifcJqviexksLrBcM2hVbl1E181bxfIVZ6EoU8lRX9TSv4eSCzwkpLe348j8TxsqpVVUAISNDAyxpv0oNhuOuzx4dQ32RvkYjfzipcfwy7bOdsjplZcyMrLLIVEsp01M6igfCsO5vWzl8OcKTIA3g7nzq5wdKcacfKaa+xz3s6fJdPaG598j0gfQCoLnGnO7sf8x/OpMP2Pxhj+CR6lfwNW7XYi8BN0Kuskm4AAu2pK7zVVSHsVMBxIl0X7zAH36fjVXhOK/j2p2zqD7yB+NFMH2VHfJGJsZs4ZUVg7aHNGhE6CguHvWlxEfxCUc8kUeFvVulFNciPTCNF/wr9BQPtjZzYO75ZT8HWj7roInb6Ej8KF9o8OThb4gibbcugn8KpfJcuDylLRUgiJ5Uockyd5pltI15Us1JoqJiTpO3KnXQBEayKb3MAGQfLeKsjGrlAyiQN5/XOhUxG07UOP3iwxYjPaTUCZ8AXmQfsVHh8iq4GZsr+LYbhtt9NKl7TmUwlwoJyxENA8b6jWdiN6gw91h3oyovsMIVZJ215n2qufJFBe3iQ+HxCBSIVGEtm2uKNoEe0aodn7JzjwtOdeRiI32q5w2+7pdVnBDWCcoI3EPsNPs0I4aQHabgGqHZifaI6Ck+BrkJYO0waZRQCdS1sHfzM1Y4tIxl6GABZm1J5+LQD1qotu2L1wEuTnbQKo+Zb8Kn49cUYgN99EgbkzaHP1FPswGu4HdM1wGAQfbM6jT2f5vnWowuVrT5CYPdn2V2OdSdZ3n1/DIdw72ky22OrAQGJOinSP8ABWk4Ph7iWLme0yjuhyg5g4jfUaNNRfA0RYhg+VSFbINkTUMSslpPiYwRtGp1iqV/EhSq+ABmKZYDdCWaNxIy7/CpsXjCZXwoAXBjcqADAJlgGn+nWK3g3cKgtqxLKxAzZJ0ymOfhLb6aH3VFhxxGXKQ+ZmGhAGWN2IH+KYmPEBtFWjaOaIIYQpJUjINBCEbxCmSBrGms1Wu22Zv5tJh9QIBmY08QI06ecm9ji1pC7eFMslW1dmZkhSZ5wV0AMA9aQ0rZAMhuBeigdSoHTNJOikajn5araJOY55bqSCRBBnSSBqOWpHlpSxXGpCrG7rKiEGT7IiI+11OkaaaE7zpFtGzMijm/hy5V1AHIgAjQbjaQKXI2qHLcc2wM/hRHYCPabxatGpJzZp02jUgxUvXu6tvmlyzRlOns+zqV9kSNPKKkv4lsxUgaCWCgEwZHiJnmSfcPcF40+bwKY858yS31qcY6mkjR02PVO2rit2D8bxVLFguFTvHJCsAJ00JzHxHWZM6++s9wnhDYgm5cbKk6tuzHmFHP12HypmLDX7kgHu0GVJ5gaST9epPrBfhdvwCTr9B09K9BgwKVQhtFcvy+/wCdjBnzOcnOXL+wVw+K7lQlibY6g+M9Zca/CB5VUtWM9wlv6n1NWLdqakt2cuZj7q6kMMIcL/f15Mbm3yAOI8UNm94I/m6EfdPlVbiN3u7iuuqMVuqPTbXqJIqDibA3GbrS4gzhrZ+67L7tTXD6zbKn/wCnT+mz+X+TXi/T8Ny72y4ub2Jz27jd26W2C5mgHIAyxMAgqZozgZfg1wHUr3n/AK3LVwfItWW4Lhrdy4EvXO6WD48ubbWCJ51tuFpYWxctWrpvWjmzsFIIzKA2URrosjzrnq7ZOcdNGO7JErjcOeXeAf6gV/GiXGsJZt4lsj5nN1iy7ZZLEiMvLTWee1FcC2CVkNu3inIZSDGgMiGMRoDrQntPlTiF2UmWVvaI3ReQqt7IS3Npj+1FrDLazkgukjQmRmJ5e6gfFe3tl0ZIY5kIECPaWOZ86OX+FWr+HsF0UkKQDExommvKqa8AtDkPgPyqtumyxK9zyq0unyqXJ8eVaDieW0FVQFIVdYHmCfPX61Ws8Rad12n7P6mOtQU7V0RKa2WykAGD5GrFjhjaEggkcx+dWHxJMSZJ1jp025a/SoRiCkkyJ9D7taIz33EzW8dKvg7DM5IDtLQSRrbbmR1Pxpli7azP/eMxt9FAIGUnWSZ0NOx/Fg+BBTD2lVLwXJNxwQVac0tJMoKq4bjOKM5bVtAEbVcOmkKSBmuBjEjrWqrIN0GeAYu0zhEttLW7i5muAx4WHshANz1oJhMHcZnyWneVMZVYz4ttPWifAuM41r9kPfi2XUMmewgKkgEZFgnfaKBtjbmZkOIYKJEF7mh2GgnSaHHYSkav/wDHxHfswtFVJBzOEWJXUS/Tao+0KOr2P41u03drmJuooIDMuhBg6DlWfuJbzrmcmVU6IxnwwYzZeY51J2iW33OFYZ8o71RooPt549oiP4lNJg5Ivm5bNuLmPtnxg+E37kCHEeFI5rseVE+y16wGZLN97t3uboH8JrakGG0ZmkEZemtY+z3ZRwFYnwnVxrB2ACevOjvZnFWrd1WZERCrKWJuGMyMNfFG5+7RKKStkVPcvW8UwaT4gAQGAEKuUeyw3ggCSYGWrOCxy5SvgLupOhZgJK5SQoJ/ljmfKBQnFdpLCiFIIJYRrsRsYOwjkBueetUcb2zXIEVAWAygwsCNc3OTOx8+tY1JGmw+vELaLNxyC2YBF1yiF1aTmnNyJInWNPEB7TdqO/g7EbCYHSNI0g8/P0oBi+MtcYz7OsRIOo2EctPKqV68cvISPTc8ug3086N2Rtrgtpxa42ckGV01112B+RohgO1rteTMc2YgMSOuhMSNduesCaAWbhWZE8xPXQ7x1FRQVKMNJMiN9DuI+XpUqG5N8nrOExa2tWtrDeIgSC2oBBJBnVDzP2usVXxr2sZcW3atG1nabziBFpQWuRBiSBlGm59aAKEINu6C4Egk5XObcEFZj2jrJOscq3v9mrOBwq3EDF8nduS51LwTGbpr7qjLO8MXJc06+Nbfc2Y3B43Gnq83tXivgZLjnDHzzlt2kf8AuUkLFtQBpMADMSN5NC8NgbgOiFv8MMPis1Z7QdoLmJxC5lC21DIsGdM2hOg08I0+ZofaskXxy9NPpXovZ0eoXTQTaTrhp/LfV8zmZnDW/wA/wabD8GukZivdr9654B/7an3UuMuWLSez37dSWVPcBDH1J91DDiCDDEn1JP1qvx7E5LXmdBW+WDJJN5p7eI3H6u7+jXwKFNJ+6vrv/wAAnEOOMWIVLSD+VFn4mTVbF3GNhCxklmPw0qkOZqa9fJRF5ASOuu9ee6mMMUoyS7/PhnRwQlmbin2HYXiXdjKqgsecfLzredkcZFp+8zKWg+IyNnVsqqJUeIb+VYjhVwKxMa/Otl2ZxypdAuAG28AyPZPJvSd/L0rO8zlKyzLhUVp7ruBE4dcJ9lCf5rl5tP8AVXdtsM9zFh7aXGzW0bRWOoLLsv8Ahr2W3w4DYKPQVOMH50t/BnpGW4VgXOEtAqQwmQdDGvX0FRXOHXfuwPMgD5mtViEW2pZiYHz8hWexWJ706yqcgfqetUz5LE9qRiOIdjblwxntrEiC6TBJI0zAfaHwp1v9nziJvIsDrbn1nOfpWvFpRsfoKhfJ7/d+FQsVGa/sSn2sVM75TPxy2jUl3sbhTo1wmPurc/JaOAj4dB+VJmjSDM+dKwMvdvs+ExALM0d24lmMQxUxJ09ugOBc5gd/nuIopexuRCEGjjK2aDMMpAAXbUCgt3HnYeHT7Ok9dtTtWyeanSRljBtB7hyd26nYBg3SIIP4UP4ta/6i8VKlS7FTI1BJII91DWukgSZn018p6VXuvA8uXw+ms1X6034JLGkHu8UBSzLoJmfdUuO4lbuWUt6/w2a5m2BDBBGu3s/OhfDcBcuk5LbsAv2VZo03kach8aT/APIvg5WtOH3HPQnQSNvfFJ5JtcjWOK3Ft8UXQICuupnWPLSomxROpMydyepohgOxd12BuEWlgzJlh0GUfnRQ9iVLA98SAdhbA0naQaqbj3ZLgyuKvZek7a79arpfAIkSZ6TI0gRNb5+yWHPt52/zBfjlAPON6v2eB2bY0s2x6jMT/qmoeoh2edm25hlUsSPZAc6TAjTXfTy19b39m8W4A7l4MST4QJ1+1EkHf316Et8jbQeVKLuupo9QLMSvYO+T7aIsn2jOk6HKkidBpNE8H2GRDL3WeOSJA+LE8/KtGcT8DTktyND8ZqOuQX4KWD4daNxF7rNLKJczzidOepPqTRf9oeLZkCqWEEwBO+mo13iRtpqedNwluLlvX7a9PvCoO2uLi4BtHP5VCUda946HQK8iT8mP4mkMSOTv/vanm54Qw3G1TY22CXH87/7yaqYVolT7q930j/kwf9K/sji5VU5L92cl3OCTvQvtDxHvXCr7KiPU8zVpLmUkUF+0SaXUTbjp8igt7GXdABTssqP5dD6EyD8SR8KYzSafauQddtiOo51x+pxrLF1z2NvT5fSmma7s32aXEYC46/36XTk/mUIk2z6zI8/Wo8L4hHPYj8K0X7LsVbyXcOW/iBzcUfeQqolesRJHQjzoh2t7LROIsjXe4o5j748+o57+vIra0a8sv5jTDXZzjxuYdJEsngYzzGx94g1Pju0gtxIGY7LOp846edZPsdjgt7IYy3BH+Yaj4iR8KL9ouEgN3y7QA4nTTYjy5Ef1qTk62MzikynjOIvdfM3uEaD0BNcLu8jXyA29aitOOusbf861LbyxGYHyrOS4EJXn85pe+A2H5e6o+8UH2Z6Hf61z4sxosH0/GpKhEnfeX4UjX25AVQuYo+VRrjY/5I+lToCh/ZpcjDviSRpCQJ5alpj3UPXsWOd07Rovnpua0ZuLSrc6KazyzTk7M624B57OWDbyG2G0AzHNm5bHMY22GlTf/iWtSbaa9QPhtVtVY0q4Qk1DVNj3IbVhEEKFAmYUc+Z9fOnG561aGA6mnjCKOh9aWl9w0tlHveg+dIWc7UVTu15D9e+njFqBoKaih6AWuDc8vl+JqdeHvuWq4+OPkBz3MVGLnnOvLpyqWxLSQDAdWJ9KcmEXz99K1/lPxnT8KfhsI7bQAecR/wA1JJvgKRwsoP1+J1qzh+E3LuqiF6k6fSrGH4Yq7+I+e3w/OruY1bHF5GOwXZy0hDOQ7CDrooPUD86xfbq6O+bXmK2OasZ+0K3b/eAF9o6H12qUorsaemlpdmf4rxAI7jdsxgDzAP41VF5ozMAo3EsJ+FF3z2nYNCGFmR4pChCJ/wAnzoRjMe78wB1O9dHp/avp44waeyS+mxqn7Hnlbyxkqbb7lLEY8FpXU+VU2tMfskDz0+ZqW7fPJm+JqAmlk9pSn2IR9laeZCd1G5Hu1/p864EDlPr+Q/rSqpJgCT0GtWLPD2J1gfX4Db3xWSXU5Jur+heukwYlcvuXMKz27dvFW5DWroSR6FlHpAK+hr2DB8S762lxWOV1DDXqNvdt7qx/AOCre4bdtAaszRprnXKVn3ge4xS/s14oWtPYb2rZzLP3WOo9zf7qrinHZmXK45YuUez+wI4xcGGxL22BC+2vMZTqPSNvdWs7O8QNxGzEsBEaSYIOh67c6AdujbuYhAuty2hzxtEgop/mkk+hrQ9kbIGGEbkmfdoB8APjUjK3a3IMdZ7s5l0T09g+ZPLz91M3JgzrqNBGnU61omQbGPSgGOwPdHMmq/d00/pUHBCsVXAJ5GOcdes0xrg/H+tV/wB4003PT/n5Uq2ix93n8NqVJDsS4y9Pkai7zy094/GpWwzcp846frSnjBkjT9fGnaEPGHBiD6xFSdxPKfKuF6NvxHpvUlu820r59azCSE7k9NPKPwqZbLHnp6VEb2u56/qeVRXrrfozSHRZa4i+0w90VEcSI0B6bQKiHPRfX/moXzN9oelFislF/qI/H3TXLf6gk0z93UnU/T9GruFwLHWMo5zufQfnUoxb4AgIY8wBuT+E1Zs8OY6yQOtX7GEVdvif1pVgNV8cXkCth+HquupPU1aC1walz1aklwI4JS93SUs0wFyVh+2vBHe/3i+y8GeSnQankJj41uKabijcj3kUmrLIT0MDW+B/vFhP3pR3oBGYDUctYO/ofhQzi/7MrdsFu9noGBE+U5jWgxXFBOS2ZcjUxIQfePU9Bz9Aaf2rw/e2wxBIBBGvWND00q3FghO9S/uJ9Vlx7QlSPLr/AAgKfYB/zN+FQthYGi219zN/vJ+lHzw58pf2U5M5ABjks6t7qzPEVM5gSPfyOh90Gh9LBdvuyX8blfLLAwxjViR0Gg+Agcqs27IFdaWVE7jaAYPwFOuCBv5c/wAa0Y8ahwjNPJKf6ma/sJflLq8lYEerAz/tFZnjF1sBxG49uAtwEjoA4M/6XEx5CtL2CVCl1SokMDJ6ER9VPxqr+0/BKbNp1AzK5Ej7pWSPiB86y5v1M1dLJXpfD2M1h1i5OpJ3O5MzJJ61ouz3E+5uZTqraHyPJqzvBHzp/Muh8+h/XSr90QarTI5IuL0vseiPm+6B7yar3LDH7UegH4zS8Eul8PbJMnLHwJH4VcZaZWZvEcFKHMpJH3fDP0pcPo0GNjGpj/CI56bHzo21jqarXsKLfiVQOsAfKq5LuSRDbtgDQR9Z1mfKmZFiCCeen1+dRtdVhImY1g8z5H+tTAH/ABHrP4ct9qzkrK9y+o3YwOcGOWppH0kgyN1PLX11qph+IJEEx6eg5e+oMbxZGygGf0NKKE2FLGPk9Tprp8T5VE2JPiECTqNRzM/r30EbHZTCgknbKNSN4gDzohhsNceP4bJ8J+e29NQkyOonYAkDkNQPXbQVas8LZhqcs9dT/Q1YsWnUaIo8y0n6VYC3D9pR6LP1q+OFLkVjcNwxEiBJHM6n+nuq1lqucMftOx98fQUn7ivPX1JNXJJAStiFG7Ae8VH+/JyJPoCaeMMo2A+Ap6ijYCL96nZGPy+tKHc7IB6t+VTg09aVgVwlzqo9AT9aX92bm7e6BVgnypwosCt+5DnJ9SajxDKkBUBuN7C/VieSjmfduRU+LxQtrJkkmFUbs3JQOtMwOFIl7kd428bKOSA9B8zJosBcFgwgiZYmWb7zHn5DkByAAolZb2Rz8v16VAKnwzKGzNoqyx6QBrV2CVTK8iuJje33BMlzvGfMXMROoAHIbADyrEYy2qjadR/xWl7S8bF+6zE+GTlHlWexToQda3PcpWx3DLbIbkk5AzKk8wGIB9IFPddZJ1qk6O5CoWk7ACIHUnpRNezNy2AzrcJP+IilCL4Q20E+x3G7Vm863Hy51AGhPinSY20O561oO3FubKf4/qrVhxhNfZg+mteo4ixbuLluAOOh69fWsfUw0v4l2OR45hLpsXt9DofQ7fCj+IPior2t7H2+5NywrZ01KySCv2onWRvvyNTdi7WHv4cE2w1xPC8kn0aCeY+YNY67HQytZILIueGG+yzf9MmnNv8AcaKmobUKAqqABsBoB7hS94amYyQimMtNLGk16mgCniMHqXAM9P0D8POqvfDnodyIPu1jWimc/qaqYrDSZXQk66n8KrlC90NMyaWgZUKx8hqemw+tEsDwAfbED4nfmdqL2bIUQoAFTCpLGu5Ejw2EVBCqB9feasqBUeeuzVYBMHpM9RzThQA6aUCm69KWDQBIBSiov1t/WlAPX6UgJKWKj+NdkoAkpLmJVASSABvTQB0AobYb94fP/wBlD4B/5HB9s/yKRp1InkKBljBBmbvbgIYiESD/AA0PX+cxqeWg5a3+98jTd6eooAQXD0pXw1y7bdECyw1lvs8xt5inCpcNeKuGHL9GpY5aZJkZK1RlcT2GxGngtKOZOw9TP0oLxbhS2EJL27jztbB25knlW/7VM11MgzBZBJXXMOkdK854jggrEARHuPvrsK2jGaS1wq1cOHuWhC3WRW/wqsQR1ATL7q1X7gGbNc6yB+FCex9oJh7ZYTCtcHqSYPwPzq3h3a/BvPbUHMyW48WURLbjqKpwv3ab70Sycg3tHhkZgwAlGBJHqKLEa0ExQXvCq5xbB1aNNvEPxopaeVB6iqesXDLML5RMxFAOC9llw1+7cRzkubW40UTmGs6xqBpsaN5qQVgNSk0ml3HimxSzSUERMtcRS++uNADGWoTUzGo2NAEGQUoimTTgKYh2auzeVdFLQAuY0oNNmlLUAKDThTAa7PQBJFIBTVanh6BjgKXLTM9DeIY5iwsWT/EYSzcra/fPn0FIDsTcN92soYtr/fOPP/tKfvHmeQ8zRRQAAAAABAAGgA2A8qiweEW1bCLsOu5J3LHmSdTUqmmA+acKYoqQCkAs1xpK4igBeJOy4fOAdJA/XvrF8U4fcVDdukKW9lT7RJ8uUCtZxfjPd2FtAFndpVQCW3GwHnpWO7S44uF7whCkjLmUtrG4Uk8q6uKXuIySXvMM9guLm6r2WPiWVWfuN7PwOnoRSdtuM27N1rNySFtoFNtirKSGLMXkRoQIGsE9azXZe5lxFsoT4jl1BEg7/Df3UG7fM4xt3PJzHMpPMNqCPfp7o5Vly1H3fmWxVuyynaVmIt986JmG5zhgWhsxIzAgEnc7GvScHibboDaZWQeEFTI8OhEivCc9ejfs0x1oW3sgFXzZySfbB0kDkREGPI1RKTa3LEkjbTThNMzRSG751WSJJpc9Ur3ELa+06j36/Kh+J7QW4ORtepViPwopgHs1JmrO2u04AhhmbqPCPgSTUV/tQx9hQPMyTUtLFaNNNQvdVdyB6n86yF7i1xt3PxgfKqrXJ51LQLUbIClpK6agMcaQUmakzUAPilimhq4tQMcBS5aaDS0APWnUwCq2Px62bbO50Gw5k8gPM0gG8V4gbYAQZrrmLa9T1PRRuadwzh3dIZOe4xm4/Nm6+g2AqtwjBNJvXv71xtytpuEHn1+HqUFMBwpw0pFp4SkAqNTg1L6U2aAF2pc1NmuA/RoAo43iN0P3VnLmgF83K2xyllG5idY5VjuMYq4bOU4Z5II7xvCFnmqhRMRO/StRxfhFx7i3bLZbigr6jXQGD151kOJ8UvYc3LX8Mtcgs5X+JoMkZvQD5HnVilKqTI6Ve5X7F8Yt2rjrfIlYyNBleREDmQd+XXWtXxrhdjHWhmbX7Fwbr5Qdx5GvJc5N3NrmJ18+XKtXgOAYhwCEIHUwPrSr9x2ZfifDjZutbYglSRI5+dNwmOe26OjEMhkH9daNdpuzl61FxllSIJGoBH3o2oLhcBcunLbRnPkJ+J2FAG6w3a+7eQNITkQOXvOtRXMW7bsT6kmiXBeDDCYYZ0S5dJLGSsCeUt0A5UPxvE2uaGAB9lQAPlvUo12EyLMa4NUYar/DeGG7OoAG+8+6p3REhs2yxhRJPSlZYJHSthhcGqCFAH1Pqak/dlPIfAVX6g9JiakSwx2Un0BraCwo2A+A/CnkUaw0leaTNSV1QJDppRXV1ADgKcorq6kMdNcprq6gBSaCYL/qb7O3sWGKonIuPtn05V1dTAPq3WltEHSurqQEwtU4LXV1MQ0ikK/WlrqBnLSsYrq6kAuaaH47hNm8f4ttHMbkD6711dQAzD8Gs2j/AA7VtPNVAPxq0yRXV1IBCvKqXEMKzJltEIZ38vKK6uoGwEeybsZa4DPkSfnTl7I9XHuX+tLXVPWyOlE9nsunN2PuA/OiOD4alqcs6xqTS11JybGkiyG50uekrqQx2eKeNq6uoEf/2Q=="/>
          <p:cNvSpPr>
            <a:spLocks noChangeAspect="1" noChangeArrowheads="1"/>
          </p:cNvSpPr>
          <p:nvPr/>
        </p:nvSpPr>
        <p:spPr bwMode="auto">
          <a:xfrm>
            <a:off x="-3175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8638" y="2422380"/>
            <a:ext cx="2419350" cy="18859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35216" y="2341418"/>
            <a:ext cx="1876425" cy="209203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8068" y="2408092"/>
            <a:ext cx="2193639" cy="191452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63888" y="4532168"/>
            <a:ext cx="2552700" cy="21336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19820" y="4532168"/>
            <a:ext cx="2350429" cy="213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0191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97527" y="2133600"/>
            <a:ext cx="9337963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 smtClean="0">
                <a:latin typeface="Comic Sans MS" panose="030F0702030302020204" pitchFamily="66" charset="0"/>
              </a:rPr>
              <a:t>The _____ </a:t>
            </a:r>
            <a:r>
              <a:rPr lang="en-GB" sz="3600" b="1" dirty="0">
                <a:latin typeface="Comic Sans MS" panose="030F0702030302020204" pitchFamily="66" charset="0"/>
              </a:rPr>
              <a:t>of life shows your path through </a:t>
            </a:r>
            <a:r>
              <a:rPr lang="en-GB" sz="3600" b="1" dirty="0" smtClean="0">
                <a:latin typeface="Comic Sans MS" panose="030F0702030302020204" pitchFamily="66" charset="0"/>
              </a:rPr>
              <a:t>____. </a:t>
            </a:r>
            <a:r>
              <a:rPr lang="en-GB" sz="3600" b="1" dirty="0">
                <a:latin typeface="Comic Sans MS" panose="030F0702030302020204" pitchFamily="66" charset="0"/>
              </a:rPr>
              <a:t>You </a:t>
            </a:r>
            <a:r>
              <a:rPr lang="en-GB" sz="3600" b="1" dirty="0" smtClean="0">
                <a:latin typeface="Comic Sans MS" panose="030F0702030302020204" pitchFamily="66" charset="0"/>
              </a:rPr>
              <a:t>____ </a:t>
            </a:r>
            <a:r>
              <a:rPr lang="en-GB" sz="3600" b="1" dirty="0">
                <a:latin typeface="Comic Sans MS" panose="030F0702030302020204" pitchFamily="66" charset="0"/>
              </a:rPr>
              <a:t>your journey when you are </a:t>
            </a:r>
            <a:r>
              <a:rPr lang="en-GB" sz="3600" b="1" dirty="0" smtClean="0">
                <a:latin typeface="Comic Sans MS" panose="030F0702030302020204" pitchFamily="66" charset="0"/>
              </a:rPr>
              <a:t>____, </a:t>
            </a:r>
            <a:r>
              <a:rPr lang="en-GB" sz="3600" b="1" dirty="0">
                <a:latin typeface="Comic Sans MS" panose="030F0702030302020204" pitchFamily="66" charset="0"/>
              </a:rPr>
              <a:t>travel through life achieving </a:t>
            </a:r>
            <a:r>
              <a:rPr lang="en-GB" sz="3600" b="1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______</a:t>
            </a:r>
            <a:r>
              <a:rPr lang="en-GB" sz="3600" b="1" dirty="0" smtClean="0">
                <a:latin typeface="Comic Sans MS" panose="030F0702030302020204" pitchFamily="66" charset="0"/>
              </a:rPr>
              <a:t> </a:t>
            </a:r>
            <a:r>
              <a:rPr lang="en-GB" sz="3600" b="1" dirty="0">
                <a:latin typeface="Comic Sans MS" panose="030F0702030302020204" pitchFamily="66" charset="0"/>
              </a:rPr>
              <a:t>(christening, marriage) and </a:t>
            </a:r>
            <a:r>
              <a:rPr lang="en-GB" sz="3600" b="1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______</a:t>
            </a:r>
            <a:r>
              <a:rPr lang="en-GB" sz="3600" b="1" dirty="0" smtClean="0">
                <a:latin typeface="Comic Sans MS" panose="030F0702030302020204" pitchFamily="66" charset="0"/>
              </a:rPr>
              <a:t> </a:t>
            </a:r>
            <a:r>
              <a:rPr lang="en-GB" sz="3600" b="1" dirty="0">
                <a:latin typeface="Comic Sans MS" panose="030F0702030302020204" pitchFamily="66" charset="0"/>
              </a:rPr>
              <a:t>(first day at school) milestones and achievements. You </a:t>
            </a:r>
            <a:r>
              <a:rPr lang="en-GB" sz="3600" b="1" dirty="0" smtClean="0">
                <a:latin typeface="Comic Sans MS" panose="030F0702030302020204" pitchFamily="66" charset="0"/>
              </a:rPr>
              <a:t>____ </a:t>
            </a:r>
            <a:r>
              <a:rPr lang="en-GB" sz="3600" b="1" dirty="0">
                <a:latin typeface="Comic Sans MS" panose="030F0702030302020204" pitchFamily="66" charset="0"/>
              </a:rPr>
              <a:t>your journey when you die.</a:t>
            </a:r>
            <a:endParaRPr lang="en-US" sz="3600" b="1" dirty="0">
              <a:latin typeface="Comic Sans MS" panose="030F0702030302020204" pitchFamily="66" charset="0"/>
            </a:endParaRPr>
          </a:p>
          <a:p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997527" y="337687"/>
            <a:ext cx="10709564" cy="16850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quilla Sunrise" panose="03000600000000000000" pitchFamily="66" charset="0"/>
              </a:rPr>
              <a:t>In your exercise books… Fill in the blank spaces!</a:t>
            </a:r>
            <a:endParaRPr lang="en-GB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equilla Sunrise" panose="030006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64662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87928" y="2803158"/>
            <a:ext cx="8839201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sz="4000" dirty="0" smtClean="0">
                <a:latin typeface="Comic Sans MS" panose="030F0702030302020204" pitchFamily="66" charset="0"/>
              </a:rPr>
              <a:t>1) To </a:t>
            </a:r>
            <a:r>
              <a:rPr lang="en-GB" sz="4000" dirty="0">
                <a:latin typeface="Comic Sans MS" panose="030F0702030302020204" pitchFamily="66" charset="0"/>
              </a:rPr>
              <a:t>understand what the ‘Journey of life’ means.</a:t>
            </a:r>
          </a:p>
          <a:p>
            <a:pPr>
              <a:defRPr/>
            </a:pPr>
            <a:r>
              <a:rPr lang="en-GB" sz="4000" dirty="0" smtClean="0">
                <a:latin typeface="Comic Sans MS" panose="030F0702030302020204" pitchFamily="66" charset="0"/>
              </a:rPr>
              <a:t>2) To </a:t>
            </a:r>
            <a:r>
              <a:rPr lang="en-GB" sz="4000" dirty="0">
                <a:latin typeface="Comic Sans MS" panose="030F0702030302020204" pitchFamily="66" charset="0"/>
              </a:rPr>
              <a:t>create our own Journey of life map and consider our choices and influences .</a:t>
            </a:r>
          </a:p>
        </p:txBody>
      </p:sp>
      <p:sp>
        <p:nvSpPr>
          <p:cNvPr id="3" name="Rectangle 2"/>
          <p:cNvSpPr/>
          <p:nvPr/>
        </p:nvSpPr>
        <p:spPr>
          <a:xfrm>
            <a:off x="969819" y="0"/>
            <a:ext cx="9892146" cy="248144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150000"/>
              </a:lnSpc>
              <a:spcAft>
                <a:spcPts val="6000"/>
              </a:spcAft>
            </a:pPr>
            <a:r>
              <a:rPr lang="en-US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equilla Sunrise" panose="03000600000000000000" pitchFamily="66" charset="0"/>
              </a:rPr>
              <a:t>Lesson</a:t>
            </a:r>
            <a:r>
              <a:rPr lang="en-US" sz="5400" b="1" u="sng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equilla Sunrise" panose="03000600000000000000" pitchFamily="66" charset="0"/>
              </a:rPr>
              <a:t> </a:t>
            </a:r>
            <a:r>
              <a:rPr lang="en-US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equilla Sunrise" panose="03000600000000000000" pitchFamily="66" charset="0"/>
              </a:rPr>
              <a:t>Objectives: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Tequilla Sunrise" panose="03000600000000000000" pitchFamily="66" charset="0"/>
            </a:endParaRPr>
          </a:p>
        </p:txBody>
      </p:sp>
      <p:pic>
        <p:nvPicPr>
          <p:cNvPr id="5" name="Picture 2" descr="Green Tick Clip A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424411" y="2923309"/>
            <a:ext cx="854952" cy="8549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743591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15637" y="1375881"/>
            <a:ext cx="11055927" cy="495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2800" dirty="0">
                <a:latin typeface="Comic Sans MS" panose="030F0702030302020204" pitchFamily="66" charset="0"/>
              </a:rPr>
              <a:t>Look again at the picture </a:t>
            </a:r>
            <a:r>
              <a:rPr lang="en-GB" sz="2800" dirty="0" smtClean="0">
                <a:latin typeface="Comic Sans MS" panose="030F0702030302020204" pitchFamily="66" charset="0"/>
              </a:rPr>
              <a:t>from the beginning of the lesson.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GB" sz="2800" dirty="0">
              <a:latin typeface="Comic Sans MS" panose="030F0702030302020204" pitchFamily="66" charset="0"/>
            </a:endParaRPr>
          </a:p>
          <a:p>
            <a:pPr marL="514350" indent="-514350" fontAlgn="auto">
              <a:spcAft>
                <a:spcPts val="0"/>
              </a:spcAft>
              <a:buAutoNum type="arabicParenR"/>
              <a:defRPr/>
            </a:pPr>
            <a:r>
              <a:rPr lang="en-GB" sz="2800" dirty="0" smtClean="0">
                <a:latin typeface="Comic Sans MS" panose="030F0702030302020204" pitchFamily="66" charset="0"/>
              </a:rPr>
              <a:t>Create </a:t>
            </a:r>
            <a:r>
              <a:rPr lang="en-GB" sz="2800" dirty="0">
                <a:latin typeface="Comic Sans MS" panose="030F0702030302020204" pitchFamily="66" charset="0"/>
              </a:rPr>
              <a:t>your own ‘Journey of Life’ </a:t>
            </a:r>
            <a:r>
              <a:rPr lang="en-GB" sz="2800" dirty="0" smtClean="0">
                <a:latin typeface="Comic Sans MS" panose="030F0702030302020204" pitchFamily="66" charset="0"/>
              </a:rPr>
              <a:t>map</a:t>
            </a:r>
          </a:p>
          <a:p>
            <a:pPr fontAlgn="auto">
              <a:spcAft>
                <a:spcPts val="0"/>
              </a:spcAft>
              <a:defRPr/>
            </a:pPr>
            <a:endParaRPr lang="en-GB" sz="2800" dirty="0">
              <a:latin typeface="Comic Sans MS" panose="030F0702030302020204" pitchFamily="66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GB" sz="2800" dirty="0" smtClean="0">
                <a:latin typeface="Comic Sans MS" panose="030F0702030302020204" pitchFamily="66" charset="0"/>
              </a:rPr>
              <a:t>2) Include </a:t>
            </a:r>
            <a:r>
              <a:rPr lang="en-GB" sz="2800" dirty="0">
                <a:latin typeface="Comic Sans MS" panose="030F0702030302020204" pitchFamily="66" charset="0"/>
              </a:rPr>
              <a:t>at least 3 important </a:t>
            </a:r>
            <a:r>
              <a:rPr lang="en-GB" sz="2800" dirty="0" smtClean="0">
                <a:latin typeface="Comic Sans MS" panose="030F0702030302020204" pitchFamily="66" charset="0"/>
              </a:rPr>
              <a:t>milestones or achievements </a:t>
            </a:r>
            <a:r>
              <a:rPr lang="en-GB" sz="2800" dirty="0">
                <a:latin typeface="Comic Sans MS" panose="030F0702030302020204" pitchFamily="66" charset="0"/>
              </a:rPr>
              <a:t>you have </a:t>
            </a:r>
            <a:r>
              <a:rPr lang="en-GB" sz="2800" dirty="0" smtClean="0">
                <a:latin typeface="Comic Sans MS" panose="030F0702030302020204" pitchFamily="66" charset="0"/>
              </a:rPr>
              <a:t>experienced in your life so far or </a:t>
            </a:r>
            <a:r>
              <a:rPr lang="en-GB" sz="2800" dirty="0">
                <a:latin typeface="Comic Sans MS" panose="030F0702030302020204" pitchFamily="66" charset="0"/>
              </a:rPr>
              <a:t>may have </a:t>
            </a:r>
            <a:r>
              <a:rPr lang="en-GB" sz="2800" dirty="0" smtClean="0">
                <a:latin typeface="Comic Sans MS" panose="030F0702030302020204" pitchFamily="66" charset="0"/>
              </a:rPr>
              <a:t>to experience </a:t>
            </a:r>
            <a:r>
              <a:rPr lang="en-GB" sz="2800" dirty="0">
                <a:latin typeface="Comic Sans MS" panose="030F0702030302020204" pitchFamily="66" charset="0"/>
              </a:rPr>
              <a:t>in the future as you go through </a:t>
            </a:r>
            <a:r>
              <a:rPr lang="en-GB" sz="2800" dirty="0" smtClean="0">
                <a:latin typeface="Comic Sans MS" panose="030F0702030302020204" pitchFamily="66" charset="0"/>
              </a:rPr>
              <a:t>life.</a:t>
            </a:r>
          </a:p>
          <a:p>
            <a:pPr fontAlgn="auto">
              <a:spcAft>
                <a:spcPts val="0"/>
              </a:spcAft>
              <a:defRPr/>
            </a:pPr>
            <a:endParaRPr lang="en-GB" sz="2800" dirty="0">
              <a:latin typeface="Comic Sans MS" panose="030F0702030302020204" pitchFamily="66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GB" sz="2800" dirty="0" smtClean="0">
                <a:latin typeface="Comic Sans MS" panose="030F0702030302020204" pitchFamily="66" charset="0"/>
              </a:rPr>
              <a:t>3) Explain </a:t>
            </a:r>
            <a:r>
              <a:rPr lang="en-GB" sz="2800" dirty="0">
                <a:latin typeface="Comic Sans MS" panose="030F0702030302020204" pitchFamily="66" charset="0"/>
              </a:rPr>
              <a:t>your choices; Who or what  has influenced </a:t>
            </a:r>
            <a:r>
              <a:rPr lang="en-GB" sz="2800" dirty="0" smtClean="0">
                <a:latin typeface="Comic Sans MS" panose="030F0702030302020204" pitchFamily="66" charset="0"/>
              </a:rPr>
              <a:t>you. For example, </a:t>
            </a:r>
            <a:r>
              <a:rPr lang="en-GB" sz="2800" dirty="0">
                <a:latin typeface="Comic Sans MS" panose="030F0702030302020204" pitchFamily="66" charset="0"/>
              </a:rPr>
              <a:t>did you have a choice of which secondary school to </a:t>
            </a:r>
            <a:r>
              <a:rPr lang="en-GB" sz="2800" dirty="0" smtClean="0">
                <a:latin typeface="Comic Sans MS" panose="030F0702030302020204" pitchFamily="66" charset="0"/>
              </a:rPr>
              <a:t>attend?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45673" y="360218"/>
            <a:ext cx="813261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 smtClean="0">
                <a:latin typeface="Tequilla Sunrise" panose="03000600000000000000" pitchFamily="66" charset="0"/>
              </a:rPr>
              <a:t>TASK</a:t>
            </a:r>
            <a:endParaRPr lang="en-GB" sz="6000" dirty="0">
              <a:latin typeface="Tequilla Sunrise" panose="030006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33906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019" y="405390"/>
            <a:ext cx="2891271" cy="25908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4643" y="3739140"/>
            <a:ext cx="2218027" cy="295737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47386" y="471054"/>
            <a:ext cx="2176894" cy="2902526"/>
          </a:xfrm>
          <a:prstGeom prst="rect">
            <a:avLst/>
          </a:prstGeom>
        </p:spPr>
      </p:pic>
      <p:sp>
        <p:nvSpPr>
          <p:cNvPr id="8" name="Bent-Up Arrow 7"/>
          <p:cNvSpPr/>
          <p:nvPr/>
        </p:nvSpPr>
        <p:spPr>
          <a:xfrm>
            <a:off x="4722670" y="3373580"/>
            <a:ext cx="1413163" cy="1475511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Bent Arrow 8"/>
          <p:cNvSpPr/>
          <p:nvPr/>
        </p:nvSpPr>
        <p:spPr>
          <a:xfrm rot="5400000">
            <a:off x="3184575" y="2114991"/>
            <a:ext cx="1485899" cy="1762399"/>
          </a:xfrm>
          <a:prstGeom prst="bentArrow">
            <a:avLst>
              <a:gd name="adj1" fmla="val 25000"/>
              <a:gd name="adj2" fmla="val 29430"/>
              <a:gd name="adj3" fmla="val 25000"/>
              <a:gd name="adj4" fmla="val 4375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03779" y="3739140"/>
            <a:ext cx="2942862" cy="294286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497" y="266304"/>
            <a:ext cx="3431594" cy="2573696"/>
          </a:xfrm>
          <a:prstGeom prst="rect">
            <a:avLst/>
          </a:prstGeom>
        </p:spPr>
      </p:pic>
      <p:sp>
        <p:nvSpPr>
          <p:cNvPr id="3" name="Right Arrow 2"/>
          <p:cNvSpPr/>
          <p:nvPr/>
        </p:nvSpPr>
        <p:spPr>
          <a:xfrm>
            <a:off x="7224280" y="1593273"/>
            <a:ext cx="1051217" cy="5541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Down Arrow 6"/>
          <p:cNvSpPr/>
          <p:nvPr/>
        </p:nvSpPr>
        <p:spPr>
          <a:xfrm flipH="1">
            <a:off x="10464337" y="2840000"/>
            <a:ext cx="577736" cy="8991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8120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3" grpId="0" animBg="1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~AUT0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073" y="134388"/>
            <a:ext cx="9703533" cy="65510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75053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87928" y="2803158"/>
            <a:ext cx="8839201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sz="4000" dirty="0" smtClean="0">
                <a:latin typeface="Comic Sans MS" panose="030F0702030302020204" pitchFamily="66" charset="0"/>
              </a:rPr>
              <a:t>1) To </a:t>
            </a:r>
            <a:r>
              <a:rPr lang="en-GB" sz="4000" dirty="0">
                <a:latin typeface="Comic Sans MS" panose="030F0702030302020204" pitchFamily="66" charset="0"/>
              </a:rPr>
              <a:t>understand what the ‘Journey of life’ means.</a:t>
            </a:r>
          </a:p>
          <a:p>
            <a:pPr>
              <a:defRPr/>
            </a:pPr>
            <a:r>
              <a:rPr lang="en-GB" sz="4000" dirty="0" smtClean="0">
                <a:latin typeface="Comic Sans MS" panose="030F0702030302020204" pitchFamily="66" charset="0"/>
              </a:rPr>
              <a:t>2) To </a:t>
            </a:r>
            <a:r>
              <a:rPr lang="en-GB" sz="4000" dirty="0">
                <a:latin typeface="Comic Sans MS" panose="030F0702030302020204" pitchFamily="66" charset="0"/>
              </a:rPr>
              <a:t>create our own Journey of life map and consider our choices and influences .</a:t>
            </a:r>
          </a:p>
        </p:txBody>
      </p:sp>
      <p:sp>
        <p:nvSpPr>
          <p:cNvPr id="3" name="Rectangle 2"/>
          <p:cNvSpPr/>
          <p:nvPr/>
        </p:nvSpPr>
        <p:spPr>
          <a:xfrm>
            <a:off x="969819" y="0"/>
            <a:ext cx="9892146" cy="248144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150000"/>
              </a:lnSpc>
              <a:spcAft>
                <a:spcPts val="6000"/>
              </a:spcAft>
            </a:pPr>
            <a:r>
              <a:rPr lang="en-US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equilla Sunrise" panose="03000600000000000000" pitchFamily="66" charset="0"/>
              </a:rPr>
              <a:t>Lesson</a:t>
            </a:r>
            <a:r>
              <a:rPr lang="en-US" sz="5400" b="1" u="sng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equilla Sunrise" panose="03000600000000000000" pitchFamily="66" charset="0"/>
              </a:rPr>
              <a:t> </a:t>
            </a:r>
            <a:r>
              <a:rPr lang="en-US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equilla Sunrise" panose="03000600000000000000" pitchFamily="66" charset="0"/>
              </a:rPr>
              <a:t>Objectives: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Tequilla Sunrise" panose="03000600000000000000" pitchFamily="66" charset="0"/>
            </a:endParaRPr>
          </a:p>
        </p:txBody>
      </p:sp>
      <p:pic>
        <p:nvPicPr>
          <p:cNvPr id="5" name="Picture 2" descr="Green Tick Clip A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424411" y="2923309"/>
            <a:ext cx="854952" cy="8549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Green Tick Clip A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424411" y="4959927"/>
            <a:ext cx="854952" cy="8549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216274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484575" y="484909"/>
            <a:ext cx="8568952" cy="1583457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GB" sz="4400" u="sng" dirty="0">
                <a:solidFill>
                  <a:schemeClr val="tx1"/>
                </a:solidFill>
                <a:latin typeface="Comic Sans MS" pitchFamily="66" charset="0"/>
              </a:rPr>
              <a:t>PLENARY</a:t>
            </a: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itchFamily="66" charset="0"/>
              </a:rPr>
              <a:t>What have you learnt this lesson?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1484575" y="2338248"/>
            <a:ext cx="8568952" cy="1583457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 smtClean="0">
                <a:solidFill>
                  <a:schemeClr val="tx1"/>
                </a:solidFill>
                <a:latin typeface="Comic Sans MS" pitchFamily="66" charset="0"/>
              </a:rPr>
              <a:t>Thumbs up or down to the following words……….</a:t>
            </a:r>
            <a:endParaRPr lang="en-GB" sz="32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4" name="Picture 2" descr="http://compdestech.files.wordpress.com/2010/12/thumbsupthumbsdown.png?w=64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1551" y="4060250"/>
            <a:ext cx="5715000" cy="268518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57082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584292" y="1019912"/>
            <a:ext cx="2793744" cy="1307651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 smtClean="0">
                <a:solidFill>
                  <a:schemeClr val="tx1"/>
                </a:solidFill>
                <a:latin typeface="Comic Sans MS" pitchFamily="66" charset="0"/>
              </a:rPr>
              <a:t>Journey of Life</a:t>
            </a:r>
            <a:endParaRPr lang="en-GB" sz="32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7084547" y="1019912"/>
            <a:ext cx="3043126" cy="1279942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 smtClean="0">
                <a:solidFill>
                  <a:schemeClr val="tx1"/>
                </a:solidFill>
                <a:latin typeface="Comic Sans MS" pitchFamily="66" charset="0"/>
              </a:rPr>
              <a:t>Religious</a:t>
            </a:r>
            <a:endParaRPr lang="en-GB" sz="32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7084546" y="4807527"/>
            <a:ext cx="2863017" cy="1401658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 smtClean="0">
                <a:solidFill>
                  <a:schemeClr val="tx1"/>
                </a:solidFill>
                <a:latin typeface="Comic Sans MS" pitchFamily="66" charset="0"/>
              </a:rPr>
              <a:t>Milestone</a:t>
            </a:r>
            <a:endParaRPr lang="en-GB" sz="32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4175091" y="3130169"/>
            <a:ext cx="3084691" cy="1063708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 smtClean="0">
                <a:solidFill>
                  <a:schemeClr val="tx1"/>
                </a:solidFill>
                <a:latin typeface="Comic Sans MS" pitchFamily="66" charset="0"/>
              </a:rPr>
              <a:t>Secular</a:t>
            </a:r>
            <a:endParaRPr lang="en-GB" sz="32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1418035" y="4862946"/>
            <a:ext cx="2960001" cy="1346239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 smtClean="0">
                <a:solidFill>
                  <a:schemeClr val="tx1"/>
                </a:solidFill>
                <a:latin typeface="Comic Sans MS" pitchFamily="66" charset="0"/>
              </a:rPr>
              <a:t>Achievement</a:t>
            </a:r>
            <a:endParaRPr lang="en-GB" sz="3200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1935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6476F"/>
      </a:dk2>
      <a:lt2>
        <a:srgbClr val="EBEBEB"/>
      </a:lt2>
      <a:accent1>
        <a:srgbClr val="E5B458"/>
      </a:accent1>
      <a:accent2>
        <a:srgbClr val="F77754"/>
      </a:accent2>
      <a:accent3>
        <a:srgbClr val="D8507E"/>
      </a:accent3>
      <a:accent4>
        <a:srgbClr val="BC70EE"/>
      </a:accent4>
      <a:accent5>
        <a:srgbClr val="3CA2E2"/>
      </a:accent5>
      <a:accent6>
        <a:srgbClr val="91BF77"/>
      </a:accent6>
      <a:hlink>
        <a:srgbClr val="71DDAB"/>
      </a:hlink>
      <a:folHlink>
        <a:srgbClr val="A6E4C7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B36E0D05-787B-4C61-8268-2D6C1FBEDA3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TC103457452[[fn=Celestial]]</Template>
  <TotalTime>1494</TotalTime>
  <Words>389</Words>
  <Application>Microsoft Office PowerPoint</Application>
  <PresentationFormat>Widescreen</PresentationFormat>
  <Paragraphs>43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Comic Sans MS</vt:lpstr>
      <vt:lpstr>Tequilla Sunrise</vt:lpstr>
      <vt:lpstr>Celestial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Laura Metcalf</dc:creator>
  <cp:lastModifiedBy>Sarah Thompson</cp:lastModifiedBy>
  <cp:revision>29</cp:revision>
  <cp:lastPrinted>2020-12-27T14:34:03Z</cp:lastPrinted>
  <dcterms:created xsi:type="dcterms:W3CDTF">2013-11-01T11:49:49Z</dcterms:created>
  <dcterms:modified xsi:type="dcterms:W3CDTF">2020-12-27T14:39:18Z</dcterms:modified>
</cp:coreProperties>
</file>