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19C-E679-44D7-A2F7-695D1CBB37F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3866F-5248-49B6-87C4-EBE31746B9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169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19C-E679-44D7-A2F7-695D1CBB37F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3866F-5248-49B6-87C4-EBE31746B9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569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19C-E679-44D7-A2F7-695D1CBB37F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3866F-5248-49B6-87C4-EBE31746B9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160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19C-E679-44D7-A2F7-695D1CBB37F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3866F-5248-49B6-87C4-EBE31746B9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500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19C-E679-44D7-A2F7-695D1CBB37F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3866F-5248-49B6-87C4-EBE31746B9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236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19C-E679-44D7-A2F7-695D1CBB37F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3866F-5248-49B6-87C4-EBE31746B9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599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19C-E679-44D7-A2F7-695D1CBB37F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3866F-5248-49B6-87C4-EBE31746B9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572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19C-E679-44D7-A2F7-695D1CBB37F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3866F-5248-49B6-87C4-EBE31746B9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729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19C-E679-44D7-A2F7-695D1CBB37F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3866F-5248-49B6-87C4-EBE31746B9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921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19C-E679-44D7-A2F7-695D1CBB37F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3866F-5248-49B6-87C4-EBE31746B9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499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19C-E679-44D7-A2F7-695D1CBB37F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3866F-5248-49B6-87C4-EBE31746B9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55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AE19C-E679-44D7-A2F7-695D1CBB37F7}" type="datetimeFigureOut">
              <a:rPr lang="en-GB" smtClean="0"/>
              <a:t>24/08/2019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866F-5248-49B6-87C4-EBE31746B9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493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90843"/>
            <a:ext cx="9144000" cy="2387600"/>
          </a:xfrm>
        </p:spPr>
        <p:txBody>
          <a:bodyPr/>
          <a:lstStyle/>
          <a:p>
            <a:r>
              <a:rPr lang="en-GB" dirty="0" smtClean="0"/>
              <a:t>Humanist Marriage Ceremony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humanist wedding ceremony ks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273" y="3236278"/>
            <a:ext cx="7058025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0433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 non-religious wedding marks the commitment of two people to share their lives together just as much as does a religious wedding.</a:t>
            </a:r>
          </a:p>
          <a:p>
            <a:r>
              <a:rPr lang="en-GB" dirty="0"/>
              <a:t>A non-religious marriage is founded on the efforts and relationship of the couple. There is no place in the marriage or the wedding for a supernatural power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2050" name="Picture 2" descr="Image result for wedding rings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047" y="3953217"/>
            <a:ext cx="2555630" cy="255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41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Humanist wedding ceremonies allow for far greater personalisation than religious ceremonies, which must inevitably follow the directions of a particular church or institution. This allows the ceremony to incorporate words and rituals from a wide range of cultures.</a:t>
            </a:r>
          </a:p>
          <a:p>
            <a:r>
              <a:rPr lang="en-GB" dirty="0" smtClean="0"/>
              <a:t>Humanist wedding rituals often emphasise the equality of the partners.</a:t>
            </a:r>
          </a:p>
          <a:p>
            <a:r>
              <a:rPr lang="en-GB" dirty="0" smtClean="0"/>
              <a:t>The ceremony will reflect the Humanist idea that the marriage depends solely on the efforts and relationship of the couple.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6311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Humanist wedding ceremonies may include:</a:t>
            </a:r>
          </a:p>
          <a:p>
            <a:r>
              <a:rPr lang="en-GB" dirty="0"/>
              <a:t>Music</a:t>
            </a:r>
          </a:p>
          <a:p>
            <a:r>
              <a:rPr lang="en-GB" dirty="0"/>
              <a:t>An introduction that sets out the nature, purpose, and importance of marriage</a:t>
            </a:r>
          </a:p>
          <a:p>
            <a:r>
              <a:rPr lang="en-GB" dirty="0"/>
              <a:t>Readings:</a:t>
            </a:r>
          </a:p>
          <a:p>
            <a:pPr lvl="1"/>
            <a:r>
              <a:rPr lang="en-GB" dirty="0"/>
              <a:t>A ritual of commitment for the bride and groom</a:t>
            </a:r>
          </a:p>
          <a:p>
            <a:r>
              <a:rPr lang="en-GB" dirty="0"/>
              <a:t>Ritual actions:</a:t>
            </a:r>
          </a:p>
          <a:p>
            <a:pPr lvl="1"/>
            <a:r>
              <a:rPr lang="en-GB" dirty="0"/>
              <a:t>These will include an exchange of rings, and perhaps an embrace, candle-lighting, a wine cup ritual or a hand-fasting ritual</a:t>
            </a:r>
          </a:p>
          <a:p>
            <a:r>
              <a:rPr lang="en-GB" dirty="0"/>
              <a:t>Formal words pronouncing the couple married</a:t>
            </a:r>
          </a:p>
          <a:p>
            <a:r>
              <a:rPr lang="en-GB" dirty="0"/>
              <a:t>A non-religious blessing of the </a:t>
            </a:r>
            <a:r>
              <a:rPr lang="en-GB" dirty="0" smtClean="0"/>
              <a:t>marriage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3076" name="Picture 4" descr="Image result for music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9094" y="202699"/>
            <a:ext cx="2273215" cy="227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710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198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Humanist Marriage Ceremony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Humanist Marriage Ceremony</dc:title>
  <dc:creator>Amy Richardson</dc:creator>
  <cp:lastModifiedBy>Amy Richardson</cp:lastModifiedBy>
  <cp:revision>1</cp:revision>
  <dcterms:created xsi:type="dcterms:W3CDTF">2019-08-24T21:46:25Z</dcterms:created>
  <dcterms:modified xsi:type="dcterms:W3CDTF">2019-08-24T21:46:32Z</dcterms:modified>
</cp:coreProperties>
</file>