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690" r:id="rId3"/>
    <p:sldMasterId id="2147483702" r:id="rId4"/>
  </p:sldMasterIdLst>
  <p:handoutMasterIdLst>
    <p:handoutMasterId r:id="rId27"/>
  </p:handoutMasterIdLst>
  <p:sldIdLst>
    <p:sldId id="327" r:id="rId5"/>
    <p:sldId id="316" r:id="rId6"/>
    <p:sldId id="259" r:id="rId7"/>
    <p:sldId id="258" r:id="rId8"/>
    <p:sldId id="317" r:id="rId9"/>
    <p:sldId id="29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268" r:id="rId19"/>
    <p:sldId id="269" r:id="rId20"/>
    <p:sldId id="270" r:id="rId21"/>
    <p:sldId id="271" r:id="rId22"/>
    <p:sldId id="326" r:id="rId23"/>
    <p:sldId id="312" r:id="rId24"/>
    <p:sldId id="313" r:id="rId25"/>
    <p:sldId id="314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299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486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10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2042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1328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71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630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7158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37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863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056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935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928AB2-7727-4320-9F0E-A7695DECB7E6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3018E-50F9-4C74-97E5-7F6A2B7A6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2996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A1C7-C1AB-4A81-ADF2-1DF2F808AC97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B3C1B-E90D-474C-9DD2-7D4C39E41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68129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E42B2-BB00-42B0-948A-2D3F26F9DE6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497A5-FDD2-476A-ACF2-C68C48C5D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4148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4291-ECD6-4EED-85E2-6CB7A951D5B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819E7-8FF4-48CD-A214-0023F1E49B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2292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02C4-FD86-4070-BACE-73B928D999F8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077BB-8488-439C-9638-C7902FADA2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87216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CC55-CF9B-4386-BEEB-C0E7A71960F0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6FB-2372-4E56-9BFF-2709362F9F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70019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F4E6-AA0D-4E3C-91E5-3A253E0B76A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5F6EB-9438-4906-9C68-9E443FD43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5706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BE1A-2FA7-4114-8C52-7795ADDE7B3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9D11F-8DF2-446B-9460-3293E3FC0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95807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AA935-21AD-4D0E-A05B-DB47AE9FB8EB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14551-01EA-45FC-A301-70F2D9A6D8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84027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6372-60AD-489C-811A-2459A35836F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3914-FB42-449C-871D-1FDBC1D12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67825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3D00-FCEB-4A93-A2DA-E8E55CE0F72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B79F4-5AC3-4CBC-A424-9B7F9C9D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4543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625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755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C0081B9B-056C-4CB3-9CA4-20F3E2AE6F9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1D95898-C0EB-4286-A505-2DEAEC9920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3369508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7171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3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4 x 6 =		9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2 x 6 =		4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 x 7 =		7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7 =		8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11 x 7=		9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2 x 9 =		10 x 7 =	</a:t>
            </a:r>
          </a:p>
        </p:txBody>
      </p:sp>
    </p:spTree>
    <p:extLst>
      <p:ext uri="{BB962C8B-B14F-4D97-AF65-F5344CB8AC3E}">
        <p14:creationId xmlns:p14="http://schemas.microsoft.com/office/powerpoint/2010/main" val="267354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4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6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14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72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8BABF6-ACFA-124A-9591-E8DF0D20D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225" y="1159617"/>
            <a:ext cx="78486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5349A6-E564-6748-A0EC-1A7C8F54C6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2710" y="1159617"/>
            <a:ext cx="685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CB9333-C7B7-D945-BA12-AE7507289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1672" y="2132529"/>
            <a:ext cx="26162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0420C3-1864-264E-86D4-E16794EB7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6475" y="3688425"/>
            <a:ext cx="8877300" cy="1409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0128E6-D8D0-9E46-9113-F5CC501666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2252" y="5045817"/>
            <a:ext cx="26162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7B126B-BD0F-3B49-AF6F-AAB45F83CF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7179" y="727817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 </a:t>
            </a:r>
            <a:r>
              <a:rPr lang="en-GB" sz="2800" u="sng" dirty="0">
                <a:solidFill>
                  <a:srgbClr val="7030A0"/>
                </a:solidFill>
              </a:rPr>
              <a:t>T</a:t>
            </a:r>
            <a:r>
              <a:rPr lang="en-GB" sz="2800" u="sng" dirty="0" smtClean="0">
                <a:solidFill>
                  <a:srgbClr val="7030A0"/>
                </a:solidFill>
              </a:rPr>
              <a:t>o multiply 3-digit by 1-digit numbers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Match the numbers to make a given product; Add the missing digits to the multiplication calculation; Prove if a statement is correct.</a:t>
            </a:r>
            <a:endParaRPr lang="en-GB" sz="2400" dirty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Multiply 3-digit by 1-digit numbers using short written up to three exchanges.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Multiply 3-digit by 1-digit numbers using short written method up to two exchanges.</a:t>
            </a:r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Multiply 3-digit by 1-digit numbers using expanded form only and up to one exchange.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392" y="984884"/>
            <a:ext cx="9934575" cy="556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405" y="1141614"/>
            <a:ext cx="9953625" cy="547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52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multiplication sentences match this image?</a:t>
            </a: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556C20D-1959-494F-9E67-EE144034DFBD}"/>
              </a:ext>
            </a:extLst>
          </p:cNvPr>
          <p:cNvSpPr txBox="1"/>
          <p:nvPr/>
        </p:nvSpPr>
        <p:spPr>
          <a:xfrm>
            <a:off x="2454594" y="4858239"/>
            <a:ext cx="987771" cy="123110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 x 5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 x 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F9B11F3-2D15-490A-A25E-2775D2E36407}"/>
              </a:ext>
            </a:extLst>
          </p:cNvPr>
          <p:cNvSpPr txBox="1"/>
          <p:nvPr/>
        </p:nvSpPr>
        <p:spPr>
          <a:xfrm>
            <a:off x="4416791" y="4858239"/>
            <a:ext cx="1188147" cy="123110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 x 8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12 x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0241F5-6E09-4731-BFD8-2A9E98BB1EC5}"/>
              </a:ext>
            </a:extLst>
          </p:cNvPr>
          <p:cNvSpPr txBox="1"/>
          <p:nvPr/>
        </p:nvSpPr>
        <p:spPr>
          <a:xfrm>
            <a:off x="6429483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x 22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 x 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DFA89C9-6ADA-4B53-8688-FDADE909EB9B}"/>
              </a:ext>
            </a:extLst>
          </p:cNvPr>
          <p:cNvSpPr txBox="1"/>
          <p:nvPr/>
        </p:nvSpPr>
        <p:spPr>
          <a:xfrm>
            <a:off x="8586446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14 x 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x 9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2DCB692-C8DE-4E36-9CCC-AB3BB4812000}"/>
              </a:ext>
            </a:extLst>
          </p:cNvPr>
          <p:cNvGrpSpPr/>
          <p:nvPr/>
        </p:nvGrpSpPr>
        <p:grpSpPr>
          <a:xfrm>
            <a:off x="4243470" y="1521616"/>
            <a:ext cx="3705063" cy="2961741"/>
            <a:chOff x="2719468" y="1521615"/>
            <a:chExt cx="3705063" cy="296174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15A61B7-0EEF-4D41-9AAD-CA82E33E410C}"/>
                </a:ext>
              </a:extLst>
            </p:cNvPr>
            <p:cNvGrpSpPr/>
            <p:nvPr/>
          </p:nvGrpSpPr>
          <p:grpSpPr>
            <a:xfrm>
              <a:off x="2719468" y="2144742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C279F7DF-C453-4321-92BD-6FE68031347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D99864E9-3188-4AF8-A43D-D3A37846D339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1ABEA944-FBFA-4616-9D05-1CDA2D286E4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E7BBA33E-26B0-4AAC-AA89-3671DD5233BB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BD066C89-6760-4788-94AD-6C6C1CA0EBE5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51182E37-1B1A-44CA-A290-94D4B87E1473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AFDA7CD-4EB8-4C9A-A36E-D69495896208}"/>
                </a:ext>
              </a:extLst>
            </p:cNvPr>
            <p:cNvGrpSpPr/>
            <p:nvPr/>
          </p:nvGrpSpPr>
          <p:grpSpPr>
            <a:xfrm>
              <a:off x="2719468" y="2767869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3C164508-45D8-4C8D-A330-F98B0A981C4D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ECB3B995-7D89-4520-9892-EA03F9AD5E0D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89B7ECE-A42C-400C-8CDD-BBC6339BC55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165AC29-9E7A-4892-A5AA-47611A159AD6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24416735-4AB6-41D3-989E-2C7AE36ABF8D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002D25D7-3B9E-4044-8233-6B2FDD4BCAF5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863B3E78-C91B-4F90-96F8-6A3B92093BA7}"/>
                </a:ext>
              </a:extLst>
            </p:cNvPr>
            <p:cNvGrpSpPr/>
            <p:nvPr/>
          </p:nvGrpSpPr>
          <p:grpSpPr>
            <a:xfrm>
              <a:off x="2719468" y="3390996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C6C147C1-BA49-44BF-AF6A-3216E846BCF9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B9486771-C2A2-40AA-9CF2-280815BFB80E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225D7935-AD8A-42DF-9356-ED8BE55B6522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F267A818-D9C9-4CBB-99FC-DACBB297B27A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1CB8862C-9BBD-4FEA-B75E-ADA7C9147B43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2AAAD521-28D0-4093-B1C8-32251E10FD35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C47D19F-F97F-4EFA-8F17-0B01ED255CB9}"/>
                </a:ext>
              </a:extLst>
            </p:cNvPr>
            <p:cNvGrpSpPr/>
            <p:nvPr/>
          </p:nvGrpSpPr>
          <p:grpSpPr>
            <a:xfrm>
              <a:off x="2719468" y="4014124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7B4040D5-9C0D-482B-9493-3FD056CC8E6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DE6629AF-FF2C-4627-8542-1654410B96C1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30B39183-8BF1-4C97-B9E9-5DAACE174A8E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6BCB2B0F-5011-4B29-8E7E-F37DA4644AE0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8217A6AD-0172-4EFB-8358-3F4BE955C602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D44B26F2-9F1C-4E42-84B3-B978B9DFB82A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D6C8CDD0-D679-4A2F-8F96-3FE30FFF3A71}"/>
                </a:ext>
              </a:extLst>
            </p:cNvPr>
            <p:cNvGrpSpPr/>
            <p:nvPr/>
          </p:nvGrpSpPr>
          <p:grpSpPr>
            <a:xfrm>
              <a:off x="2719468" y="1521615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603CC6DF-52A4-4541-95D0-7E487DD1F7F6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DA18532D-DE20-4766-B8FB-6DCEBC0645DE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3FF3CA3E-524C-43D3-9A45-9703F5B24AE4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6CB21070-A775-4A0B-9CFC-F6A224E4493E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CA0F5629-AA18-40EA-BE69-E23CC385D565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B8808D95-B084-4206-B28F-303AAAA53C7B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1457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multiplication sentences match this image?</a:t>
            </a: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556C20D-1959-494F-9E67-EE144034DFBD}"/>
              </a:ext>
            </a:extLst>
          </p:cNvPr>
          <p:cNvSpPr txBox="1"/>
          <p:nvPr/>
        </p:nvSpPr>
        <p:spPr>
          <a:xfrm>
            <a:off x="2454594" y="4858239"/>
            <a:ext cx="987771" cy="123110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 x 5</a:t>
            </a:r>
          </a:p>
          <a:p>
            <a:pPr algn="ctr" defTabSz="457200"/>
            <a:endParaRPr lang="en-GB" b="1" dirty="0">
              <a:solidFill>
                <a:prstClr val="white">
                  <a:lumMod val="50000"/>
                </a:prst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8 x 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F9B11F3-2D15-490A-A25E-2775D2E36407}"/>
              </a:ext>
            </a:extLst>
          </p:cNvPr>
          <p:cNvSpPr txBox="1"/>
          <p:nvPr/>
        </p:nvSpPr>
        <p:spPr>
          <a:xfrm>
            <a:off x="4416791" y="4858239"/>
            <a:ext cx="1188147" cy="123110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2 x 8</a:t>
            </a:r>
          </a:p>
          <a:p>
            <a:pPr algn="ctr" defTabSz="457200"/>
            <a:endParaRPr lang="en-GB" b="1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12 x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0241F5-6E09-4731-BFD8-2A9E98BB1EC5}"/>
              </a:ext>
            </a:extLst>
          </p:cNvPr>
          <p:cNvSpPr txBox="1"/>
          <p:nvPr/>
        </p:nvSpPr>
        <p:spPr>
          <a:xfrm>
            <a:off x="6429483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1 x 22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 x 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DFA89C9-6ADA-4B53-8688-FDADE909EB9B}"/>
              </a:ext>
            </a:extLst>
          </p:cNvPr>
          <p:cNvSpPr txBox="1"/>
          <p:nvPr/>
        </p:nvSpPr>
        <p:spPr>
          <a:xfrm>
            <a:off x="8586446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14 x 2</a:t>
            </a:r>
          </a:p>
          <a:p>
            <a:pPr algn="ctr" defTabSz="457200"/>
            <a:endParaRPr lang="en-GB" b="1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3 x 9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71C1D0F-C66B-4869-A707-A2F62221CB57}"/>
              </a:ext>
            </a:extLst>
          </p:cNvPr>
          <p:cNvGrpSpPr/>
          <p:nvPr/>
        </p:nvGrpSpPr>
        <p:grpSpPr>
          <a:xfrm>
            <a:off x="4243469" y="1521616"/>
            <a:ext cx="3705063" cy="2961741"/>
            <a:chOff x="2719468" y="1521615"/>
            <a:chExt cx="3705063" cy="2961741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8C6909C2-B292-46E5-A2EF-3C2B995A23CC}"/>
                </a:ext>
              </a:extLst>
            </p:cNvPr>
            <p:cNvGrpSpPr/>
            <p:nvPr/>
          </p:nvGrpSpPr>
          <p:grpSpPr>
            <a:xfrm>
              <a:off x="2719468" y="2144742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3B5F5101-38E5-4C08-BAB2-023B03B0D2FD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45614759-DBF6-4A10-B05E-87BFE1F57D1A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2A8B403E-430A-4DC5-B687-EE02A901954B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71EEB386-33B8-4D2F-BE10-5803DA39B660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5" name="Oval 74">
                <a:extLst>
                  <a:ext uri="{FF2B5EF4-FFF2-40B4-BE49-F238E27FC236}">
                    <a16:creationId xmlns:a16="http://schemas.microsoft.com/office/drawing/2014/main" id="{D57FFE3A-5526-429B-AD14-570CF05177DE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6" name="Oval 75">
                <a:extLst>
                  <a:ext uri="{FF2B5EF4-FFF2-40B4-BE49-F238E27FC236}">
                    <a16:creationId xmlns:a16="http://schemas.microsoft.com/office/drawing/2014/main" id="{2016D712-7428-43D5-8F38-72ACD24D1007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C84C41E6-CB77-407A-91CD-367CDE4827BA}"/>
                </a:ext>
              </a:extLst>
            </p:cNvPr>
            <p:cNvGrpSpPr/>
            <p:nvPr/>
          </p:nvGrpSpPr>
          <p:grpSpPr>
            <a:xfrm>
              <a:off x="2719468" y="2767869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E4633769-1807-4F94-B223-91A6B82FAD99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75C09ADE-DCE3-4BC4-AF7C-A87266E3EDF7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50140A63-6E16-4EAD-8E1B-684E70134A0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B5A754E1-2811-43B7-BBD9-C3D00676FC44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7B1510BB-704C-47AE-A1FA-707210B046D9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A56D900C-D8F1-40EB-B895-3432B071FA6F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47A2581F-A319-4E24-A9D3-A15E0824D0C8}"/>
                </a:ext>
              </a:extLst>
            </p:cNvPr>
            <p:cNvGrpSpPr/>
            <p:nvPr/>
          </p:nvGrpSpPr>
          <p:grpSpPr>
            <a:xfrm>
              <a:off x="2719468" y="3390996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2877049C-5E8F-4B14-93D9-71C2466A58A3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0C55C488-C930-4D51-B6A4-D93306517BB3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8F3D42CA-D669-4BEF-A48B-E2C857FCCC6F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B2B8C9D1-997B-4B77-8CFE-19CE3F854CF5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41C349A1-6B33-4915-8C82-F98E3715B743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7F31452C-3881-4A93-B354-C0C447B7FD14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BBAAE4D1-DA9F-47B0-99D7-90DAC89FDAAF}"/>
                </a:ext>
              </a:extLst>
            </p:cNvPr>
            <p:cNvGrpSpPr/>
            <p:nvPr/>
          </p:nvGrpSpPr>
          <p:grpSpPr>
            <a:xfrm>
              <a:off x="2719468" y="4014124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CAE1F47F-8985-47C1-BB27-967AF4B8EC09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3717004C-6DD6-4757-91CD-6F404FE93446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B1E327CB-869F-4E0D-AFE4-8254844D6A5B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0AD30DC9-E293-4124-98BC-59517BCE22A7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5B396A11-F8E3-43DD-A408-8291909CD8E6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52870D80-1AFE-4DF2-A434-A1E5AE89B0F8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E0B4687-806C-4F21-B249-93FDD1713CD9}"/>
                </a:ext>
              </a:extLst>
            </p:cNvPr>
            <p:cNvGrpSpPr/>
            <p:nvPr/>
          </p:nvGrpSpPr>
          <p:grpSpPr>
            <a:xfrm>
              <a:off x="2719468" y="1521615"/>
              <a:ext cx="3705063" cy="469232"/>
              <a:chOff x="2218423" y="2036820"/>
              <a:chExt cx="4075569" cy="516155"/>
            </a:xfrm>
            <a:solidFill>
              <a:srgbClr val="00B050"/>
            </a:solidFill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E0E4CA80-74F4-4BD4-9192-813977FCC16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0994FB40-3A5E-47F6-84AD-380EEAC0171A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BA7CE190-DA68-45BB-A18D-DED21220A28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868C7D28-4CDE-4E93-8078-1D5E065DEA1B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C47F2A7E-A93C-49C7-8762-057D7FF4B3DA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08992FFE-A69C-4952-8185-6F9020330BF1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93569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The calculation below has been worked out correctly.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8AB720-90F9-4C30-A936-AE370957AA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20476" y="3342489"/>
          <a:ext cx="2551048" cy="1913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32195283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60690"/>
                  </a:ext>
                </a:extLst>
              </a:tr>
            </a:tbl>
          </a:graphicData>
        </a:graphic>
      </p:graphicFrame>
      <p:graphicFrame>
        <p:nvGraphicFramePr>
          <p:cNvPr id="10" name="Table 2">
            <a:extLst>
              <a:ext uri="{FF2B5EF4-FFF2-40B4-BE49-F238E27FC236}">
                <a16:creationId xmlns:a16="http://schemas.microsoft.com/office/drawing/2014/main" id="{E2AD117D-3273-4EA8-966B-DB6340E705B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53140" y="1624094"/>
          <a:ext cx="3885720" cy="13953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3668740884"/>
                    </a:ext>
                  </a:extLst>
                </a:gridCol>
                <a:gridCol w="753720">
                  <a:extLst>
                    <a:ext uri="{9D8B030D-6E8A-4147-A177-3AD203B41FA5}">
                      <a16:colId xmlns:a16="http://schemas.microsoft.com/office/drawing/2014/main" val="890330391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2359806001"/>
                    </a:ext>
                  </a:extLst>
                </a:gridCol>
              </a:tblGrid>
              <a:tr h="311168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907682"/>
                  </a:ext>
                </a:extLst>
              </a:tr>
              <a:tr h="1084195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3768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5CE36392-5BF7-48D0-8332-EAB990324937}"/>
              </a:ext>
            </a:extLst>
          </p:cNvPr>
          <p:cNvGrpSpPr/>
          <p:nvPr/>
        </p:nvGrpSpPr>
        <p:grpSpPr>
          <a:xfrm>
            <a:off x="4308878" y="2056208"/>
            <a:ext cx="3452116" cy="853703"/>
            <a:chOff x="2592378" y="2056207"/>
            <a:chExt cx="3452116" cy="853703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E8F85244-9A39-4247-8B6F-BA05B6198A0E}"/>
                </a:ext>
              </a:extLst>
            </p:cNvPr>
            <p:cNvGrpSpPr/>
            <p:nvPr/>
          </p:nvGrpSpPr>
          <p:grpSpPr>
            <a:xfrm>
              <a:off x="2592378" y="2056207"/>
              <a:ext cx="858367" cy="853703"/>
              <a:chOff x="2496128" y="2056207"/>
              <a:chExt cx="858367" cy="853703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A176A9A-AADC-4EF9-9C83-D2617F0F74E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496128" y="2056207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D021F1B-9991-4A34-9B05-2EF04AFE288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794402" y="2056207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2F00494-AF9C-4FE2-A092-27A24FA4124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092676" y="2056207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E55DEE3-48A3-4C56-90AC-A4653EAE8B3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496128" y="2352149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643302D-D010-44FD-A832-0AF75D8BB24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794402" y="2352149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9516BD3-82BC-4ADC-B086-272346EF792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092676" y="2352149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2A67C710-6A31-464F-AC08-B011C81E9F4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496128" y="2648091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E88BD45-31FB-4394-B8BA-1D8C7B1BA3E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794402" y="2648091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CAAA90A-B076-4D8F-95BC-B0AA5CD7820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092676" y="2648091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E2C6A1E-3D8D-4513-AADD-4A8E59880B06}"/>
                </a:ext>
              </a:extLst>
            </p:cNvPr>
            <p:cNvGrpSpPr/>
            <p:nvPr/>
          </p:nvGrpSpPr>
          <p:grpSpPr>
            <a:xfrm>
              <a:off x="4583346" y="2056207"/>
              <a:ext cx="1461148" cy="853703"/>
              <a:chOff x="4583346" y="2056207"/>
              <a:chExt cx="1461148" cy="853703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B92E033-3A80-4035-B366-E177DE3E3A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186724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831537E-FDAD-485E-B7CA-7E966576A4B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486100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A6A01CA-AFF6-4EB7-A181-C71989FE5D3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186724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7182D28-B1BC-45C2-A52C-86CC76FD2B2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486100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49D99658-41C0-498A-BA52-B7ECB62E4B93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186724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0EBE0A6F-7E40-43AD-9BD8-838CDC45E62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486100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ED58FE7-8640-41A0-8D1D-AB2C7AC2197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583346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38CA900-2360-42F0-B4AF-EE1A39AB7FC9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882722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1B07E09-39C1-4E7E-BD25-570AFBE9D73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583346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19ECA6E-1722-4AAC-B189-455265DA748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882722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F63EA5B-5F1B-48A8-BA9F-294203548AE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583346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1AE0022-6F73-494B-AE8D-42C6119CCA19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882722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F60BB9-A021-46FE-A0CA-5F6215C0073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82675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A494B22-F0AD-44B7-8997-D7A3E4A86E5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82675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7E7FB6B-BC68-4556-9625-4CF7F2A90A99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82675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28397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The calculation below has been worked out correctly.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300 x 3 = 900, not 600. The answer should be 915.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2">
            <a:extLst>
              <a:ext uri="{FF2B5EF4-FFF2-40B4-BE49-F238E27FC236}">
                <a16:creationId xmlns:a16="http://schemas.microsoft.com/office/drawing/2014/main" id="{E2AD117D-3273-4EA8-966B-DB6340E705B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53140" y="1624094"/>
          <a:ext cx="3885720" cy="13953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3668740884"/>
                    </a:ext>
                  </a:extLst>
                </a:gridCol>
                <a:gridCol w="753720">
                  <a:extLst>
                    <a:ext uri="{9D8B030D-6E8A-4147-A177-3AD203B41FA5}">
                      <a16:colId xmlns:a16="http://schemas.microsoft.com/office/drawing/2014/main" val="890330391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2359806001"/>
                    </a:ext>
                  </a:extLst>
                </a:gridCol>
              </a:tblGrid>
              <a:tr h="311168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907682"/>
                  </a:ext>
                </a:extLst>
              </a:tr>
              <a:tr h="1084195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3768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A6152D5B-18C4-4EB8-A57C-63A174A42B6F}"/>
              </a:ext>
            </a:extLst>
          </p:cNvPr>
          <p:cNvGrpSpPr/>
          <p:nvPr/>
        </p:nvGrpSpPr>
        <p:grpSpPr>
          <a:xfrm>
            <a:off x="4308878" y="2056208"/>
            <a:ext cx="3452116" cy="853703"/>
            <a:chOff x="2592378" y="2056207"/>
            <a:chExt cx="3452116" cy="853703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E8F85244-9A39-4247-8B6F-BA05B6198A0E}"/>
                </a:ext>
              </a:extLst>
            </p:cNvPr>
            <p:cNvGrpSpPr/>
            <p:nvPr/>
          </p:nvGrpSpPr>
          <p:grpSpPr>
            <a:xfrm>
              <a:off x="2592378" y="2056207"/>
              <a:ext cx="858367" cy="853703"/>
              <a:chOff x="2496128" y="2056207"/>
              <a:chExt cx="858367" cy="853703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A176A9A-AADC-4EF9-9C83-D2617F0F74E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496128" y="2056207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D021F1B-9991-4A34-9B05-2EF04AFE288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794402" y="2056207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2F00494-AF9C-4FE2-A092-27A24FA4124C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092676" y="2056207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E55DEE3-48A3-4C56-90AC-A4653EAE8B3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496128" y="2352149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643302D-D010-44FD-A832-0AF75D8BB24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794402" y="2352149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9516BD3-82BC-4ADC-B086-272346EF792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092676" y="2352149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2A67C710-6A31-464F-AC08-B011C81E9F4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496128" y="2648091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E88BD45-31FB-4394-B8BA-1D8C7B1BA3E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794402" y="2648091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CAAA90A-B076-4D8F-95BC-B0AA5CD7820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3092676" y="2648091"/>
                <a:ext cx="261819" cy="26181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non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6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AD9E36A-F5BE-4183-A487-83CDF0050EA2}"/>
                </a:ext>
              </a:extLst>
            </p:cNvPr>
            <p:cNvGrpSpPr/>
            <p:nvPr/>
          </p:nvGrpSpPr>
          <p:grpSpPr>
            <a:xfrm>
              <a:off x="4583346" y="2056207"/>
              <a:ext cx="1461148" cy="853703"/>
              <a:chOff x="4583346" y="2056207"/>
              <a:chExt cx="1461148" cy="853703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B92E033-3A80-4035-B366-E177DE3E3A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186724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831537E-FDAD-485E-B7CA-7E966576A4B7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486100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A6A01CA-AFF6-4EB7-A181-C71989FE5D3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186724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7182D28-B1BC-45C2-A52C-86CC76FD2B2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486100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49D99658-41C0-498A-BA52-B7ECB62E4B93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186724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0EBE0A6F-7E40-43AD-9BD8-838CDC45E62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486100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ED58FE7-8640-41A0-8D1D-AB2C7AC21974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583346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38CA900-2360-42F0-B4AF-EE1A39AB7FC9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882722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1B07E09-39C1-4E7E-BD25-570AFBE9D73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583346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19ECA6E-1722-4AAC-B189-455265DA748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882722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F63EA5B-5F1B-48A8-BA9F-294203548AE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583346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1AE0022-6F73-494B-AE8D-42C6119CCA19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4882722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F60BB9-A021-46FE-A0CA-5F6215C0073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82675" y="2056207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A494B22-F0AD-44B7-8997-D7A3E4A86E51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82675" y="2352149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7E7FB6B-BC68-4556-9625-4CF7F2A90A99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5782675" y="2648091"/>
                <a:ext cx="261819" cy="261819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34EEFC75-4973-4E2F-81BC-44F353DE06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20476" y="3342489"/>
          <a:ext cx="2551048" cy="1913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32195283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60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4567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685800">
              <a:defRPr/>
            </a:pP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correct answer to the calculation below.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255F81E-9FED-4A23-9180-2D2EEAAD15B6}"/>
              </a:ext>
            </a:extLst>
          </p:cNvPr>
          <p:cNvGrpSpPr/>
          <p:nvPr/>
        </p:nvGrpSpPr>
        <p:grpSpPr>
          <a:xfrm>
            <a:off x="3899591" y="4424430"/>
            <a:ext cx="4392821" cy="438728"/>
            <a:chOff x="564288" y="6808749"/>
            <a:chExt cx="2479633" cy="24765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3C8EFBF-FC69-4E7C-8C78-C7CC15043877}"/>
                </a:ext>
              </a:extLst>
            </p:cNvPr>
            <p:cNvSpPr/>
            <p:nvPr/>
          </p:nvSpPr>
          <p:spPr>
            <a:xfrm>
              <a:off x="1431502" y="6808749"/>
              <a:ext cx="745206" cy="24765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1,860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C7984550-1766-442E-8C34-4F8981E8C806}"/>
                </a:ext>
              </a:extLst>
            </p:cNvPr>
            <p:cNvSpPr/>
            <p:nvPr/>
          </p:nvSpPr>
          <p:spPr>
            <a:xfrm>
              <a:off x="564288" y="6808749"/>
              <a:ext cx="745206" cy="24765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1,608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A5038CFF-FFBE-4BED-BAA0-3C5815992741}"/>
                </a:ext>
              </a:extLst>
            </p:cNvPr>
            <p:cNvSpPr/>
            <p:nvPr/>
          </p:nvSpPr>
          <p:spPr>
            <a:xfrm>
              <a:off x="2298715" y="6808749"/>
              <a:ext cx="745206" cy="24765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1,680</a:t>
              </a:r>
            </a:p>
          </p:txBody>
        </p:sp>
      </p:grpSp>
      <p:graphicFrame>
        <p:nvGraphicFramePr>
          <p:cNvPr id="15" name="Table 2">
            <a:extLst>
              <a:ext uri="{FF2B5EF4-FFF2-40B4-BE49-F238E27FC236}">
                <a16:creationId xmlns:a16="http://schemas.microsoft.com/office/drawing/2014/main" id="{8046A18D-5658-4F77-8C9C-B20BD83CC4B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61567" y="1594719"/>
          <a:ext cx="3168000" cy="22244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3668740884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89033039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359806001"/>
                    </a:ext>
                  </a:extLst>
                </a:gridCol>
              </a:tblGrid>
              <a:tr h="311168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907682"/>
                  </a:ext>
                </a:extLst>
              </a:tr>
              <a:tr h="1913286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3768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C089D9C1-1DC3-4508-A2EA-C59ED9A8FB2A}"/>
              </a:ext>
            </a:extLst>
          </p:cNvPr>
          <p:cNvGrpSpPr/>
          <p:nvPr/>
        </p:nvGrpSpPr>
        <p:grpSpPr>
          <a:xfrm>
            <a:off x="4667290" y="1984638"/>
            <a:ext cx="577846" cy="1754290"/>
            <a:chOff x="2912283" y="1984638"/>
            <a:chExt cx="577846" cy="175429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BCB0C666-C4B8-4359-B56D-734EA69110E1}"/>
                </a:ext>
              </a:extLst>
            </p:cNvPr>
            <p:cNvGrpSpPr/>
            <p:nvPr/>
          </p:nvGrpSpPr>
          <p:grpSpPr>
            <a:xfrm>
              <a:off x="2912283" y="1984638"/>
              <a:ext cx="261821" cy="1754290"/>
              <a:chOff x="2912283" y="1984638"/>
              <a:chExt cx="261821" cy="1754290"/>
            </a:xfrm>
          </p:grpSpPr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7D7F4C7-A8E3-48AB-B728-BDC7333ACB4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1984638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D00E2C11-5742-4C21-A07B-0EEC3595B28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283132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358EB01-08B5-483C-9038-F58A9EAA8F0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581626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75C26F89-A321-44AD-BB68-76CA74CBCD9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880120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C67F5FA-DB50-4186-93FE-531C0830A70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178614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10B60A21-93DF-4CD3-9A1A-475511A3DF2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477109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2AE30530-AA3E-43C7-81B5-FABE7C3F0E50}"/>
                </a:ext>
              </a:extLst>
            </p:cNvPr>
            <p:cNvGrpSpPr/>
            <p:nvPr/>
          </p:nvGrpSpPr>
          <p:grpSpPr>
            <a:xfrm>
              <a:off x="3228308" y="1984638"/>
              <a:ext cx="261821" cy="1754290"/>
              <a:chOff x="2912283" y="1984638"/>
              <a:chExt cx="261821" cy="1754290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7AB529F6-6AC6-40C0-BA62-604ADEE656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1984638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F748C885-5810-4ED6-9CBA-8DF543E1E40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283132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F73AB1A0-E59B-4354-B2EB-B2A29505CE9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581626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0EEAEA19-96DF-4F08-B512-FE7D7CE296C3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880120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4FCA2E0B-15E0-47A3-B05F-F3E6F94A8BA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178614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B492812F-5FBB-420E-AB1B-A79AC215EB4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477109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556F22D5-E964-4A76-A11C-374366437265}"/>
              </a:ext>
            </a:extLst>
          </p:cNvPr>
          <p:cNvGrpSpPr/>
          <p:nvPr/>
        </p:nvGrpSpPr>
        <p:grpSpPr>
          <a:xfrm>
            <a:off x="3189051" y="1984638"/>
            <a:ext cx="1155259" cy="1754290"/>
            <a:chOff x="1636175" y="1984638"/>
            <a:chExt cx="1155259" cy="175429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93BC9FA-AB69-4DC6-892C-C2B7F9400097}"/>
                </a:ext>
              </a:extLst>
            </p:cNvPr>
            <p:cNvGrpSpPr/>
            <p:nvPr/>
          </p:nvGrpSpPr>
          <p:grpSpPr>
            <a:xfrm>
              <a:off x="1636175" y="1984638"/>
              <a:ext cx="560091" cy="1754290"/>
              <a:chOff x="1857559" y="1984638"/>
              <a:chExt cx="560091" cy="1754290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62949E69-3D84-4962-B347-673625D3B3F1}"/>
                  </a:ext>
                </a:extLst>
              </p:cNvPr>
              <p:cNvGrpSpPr/>
              <p:nvPr/>
            </p:nvGrpSpPr>
            <p:grpSpPr>
              <a:xfrm>
                <a:off x="1857559" y="1984638"/>
                <a:ext cx="261819" cy="1754290"/>
                <a:chOff x="1857559" y="1984638"/>
                <a:chExt cx="261819" cy="1754290"/>
              </a:xfrm>
            </p:grpSpPr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32694F7A-824F-4607-B5EA-2758C2AE942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443B806C-B313-4636-AF46-4864B99425B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59911F51-D27E-49B2-B192-4E2D8800FBE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BE829685-CD0B-4616-92D8-87E46FAE03A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DB63CA86-E603-401A-B1AB-986509F92D0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1" name="TextBox 70">
                  <a:extLst>
                    <a:ext uri="{FF2B5EF4-FFF2-40B4-BE49-F238E27FC236}">
                      <a16:creationId xmlns:a16="http://schemas.microsoft.com/office/drawing/2014/main" id="{5B5D70D0-690D-4A1A-B45B-804A99FDC74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0ED93E4-0A88-4E21-9C12-E32DBFD6813C}"/>
                  </a:ext>
                </a:extLst>
              </p:cNvPr>
              <p:cNvGrpSpPr/>
              <p:nvPr/>
            </p:nvGrpSpPr>
            <p:grpSpPr>
              <a:xfrm>
                <a:off x="2155831" y="1984638"/>
                <a:ext cx="261819" cy="1754290"/>
                <a:chOff x="2155831" y="1984638"/>
                <a:chExt cx="261819" cy="1754290"/>
              </a:xfrm>
            </p:grpSpPr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0119E34B-0FEE-46AA-9978-EE2B27C7683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85995D4A-12AF-4099-9965-CCCFFB963E9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24944E50-C88E-4C71-A270-8ED47B7D005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9C241DA8-CA28-48A4-B3FD-233509CA917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D252E6A0-E38E-4F41-AF7C-77DBB137BB3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03010AB8-C4A1-4111-A086-08EC091879A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2E00C158-5E95-4EDC-B6AA-03B13D253DBA}"/>
                </a:ext>
              </a:extLst>
            </p:cNvPr>
            <p:cNvGrpSpPr/>
            <p:nvPr/>
          </p:nvGrpSpPr>
          <p:grpSpPr>
            <a:xfrm>
              <a:off x="2231343" y="1984638"/>
              <a:ext cx="560091" cy="1754290"/>
              <a:chOff x="1857559" y="1984638"/>
              <a:chExt cx="560091" cy="1754290"/>
            </a:xfrm>
          </p:grpSpPr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D1F0251A-7EE3-43B5-9F18-5BE43DC4A982}"/>
                  </a:ext>
                </a:extLst>
              </p:cNvPr>
              <p:cNvGrpSpPr/>
              <p:nvPr/>
            </p:nvGrpSpPr>
            <p:grpSpPr>
              <a:xfrm>
                <a:off x="1857559" y="1984638"/>
                <a:ext cx="261819" cy="1754290"/>
                <a:chOff x="1857559" y="1984638"/>
                <a:chExt cx="261819" cy="1754290"/>
              </a:xfrm>
            </p:grpSpPr>
            <p:sp>
              <p:nvSpPr>
                <p:cNvPr id="89" name="TextBox 88">
                  <a:extLst>
                    <a:ext uri="{FF2B5EF4-FFF2-40B4-BE49-F238E27FC236}">
                      <a16:creationId xmlns:a16="http://schemas.microsoft.com/office/drawing/2014/main" id="{4FEA30E8-29A7-4EF3-9463-25B69D4DC20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0" name="TextBox 89">
                  <a:extLst>
                    <a:ext uri="{FF2B5EF4-FFF2-40B4-BE49-F238E27FC236}">
                      <a16:creationId xmlns:a16="http://schemas.microsoft.com/office/drawing/2014/main" id="{30600AA2-5BE5-4B30-9693-AA9929FFEE5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1" name="TextBox 90">
                  <a:extLst>
                    <a:ext uri="{FF2B5EF4-FFF2-40B4-BE49-F238E27FC236}">
                      <a16:creationId xmlns:a16="http://schemas.microsoft.com/office/drawing/2014/main" id="{350AC183-5041-41F9-AF6F-8869915A5B7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2" name="TextBox 91">
                  <a:extLst>
                    <a:ext uri="{FF2B5EF4-FFF2-40B4-BE49-F238E27FC236}">
                      <a16:creationId xmlns:a16="http://schemas.microsoft.com/office/drawing/2014/main" id="{E85C0FB6-D621-442F-A230-6F462B3AF12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C2CB2B07-B78B-4BE5-B4B8-081AB3A22B5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0D0684D9-C33F-4DA0-93A4-E2C9A853E7B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504F8AA7-512B-4910-A252-F01D418EEC4F}"/>
                  </a:ext>
                </a:extLst>
              </p:cNvPr>
              <p:cNvGrpSpPr/>
              <p:nvPr/>
            </p:nvGrpSpPr>
            <p:grpSpPr>
              <a:xfrm>
                <a:off x="2155831" y="1984638"/>
                <a:ext cx="261819" cy="1754290"/>
                <a:chOff x="2155831" y="1984638"/>
                <a:chExt cx="261819" cy="1754290"/>
              </a:xfrm>
            </p:grpSpPr>
            <p:sp>
              <p:nvSpPr>
                <p:cNvPr id="83" name="TextBox 82">
                  <a:extLst>
                    <a:ext uri="{FF2B5EF4-FFF2-40B4-BE49-F238E27FC236}">
                      <a16:creationId xmlns:a16="http://schemas.microsoft.com/office/drawing/2014/main" id="{0C167A1E-E222-4F8F-967F-AEFF53AEA32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E5753560-6F5D-474B-BF31-2064DD6AE19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5" name="TextBox 84">
                  <a:extLst>
                    <a:ext uri="{FF2B5EF4-FFF2-40B4-BE49-F238E27FC236}">
                      <a16:creationId xmlns:a16="http://schemas.microsoft.com/office/drawing/2014/main" id="{1221BAF9-2FC9-418E-8909-B84F433D1D8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id="{8559627B-068F-4A78-A77A-3732DC75D54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26D81016-C02B-4704-9AA9-16F3399247D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8" name="TextBox 87">
                  <a:extLst>
                    <a:ext uri="{FF2B5EF4-FFF2-40B4-BE49-F238E27FC236}">
                      <a16:creationId xmlns:a16="http://schemas.microsoft.com/office/drawing/2014/main" id="{AA71D862-1139-4967-9D53-F48F7D46289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</p:grpSp>
      <p:graphicFrame>
        <p:nvGraphicFramePr>
          <p:cNvPr id="96" name="Table 95">
            <a:extLst>
              <a:ext uri="{FF2B5EF4-FFF2-40B4-BE49-F238E27FC236}">
                <a16:creationId xmlns:a16="http://schemas.microsoft.com/office/drawing/2014/main" id="{A1285213-F9BE-4865-BBAF-306DC51FB9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6405" y="1750303"/>
          <a:ext cx="2551048" cy="1913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32195283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60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7063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685800">
              <a:defRPr/>
            </a:pP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correct answer to the calculation below.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255F81E-9FED-4A23-9180-2D2EEAAD15B6}"/>
              </a:ext>
            </a:extLst>
          </p:cNvPr>
          <p:cNvGrpSpPr/>
          <p:nvPr/>
        </p:nvGrpSpPr>
        <p:grpSpPr>
          <a:xfrm>
            <a:off x="3899591" y="4424430"/>
            <a:ext cx="4392821" cy="438728"/>
            <a:chOff x="564288" y="6808749"/>
            <a:chExt cx="2479633" cy="24765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3C8EFBF-FC69-4E7C-8C78-C7CC15043877}"/>
                </a:ext>
              </a:extLst>
            </p:cNvPr>
            <p:cNvSpPr/>
            <p:nvPr/>
          </p:nvSpPr>
          <p:spPr>
            <a:xfrm>
              <a:off x="1431502" y="6808749"/>
              <a:ext cx="745206" cy="24765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E7E6E6">
                      <a:lumMod val="50000"/>
                    </a:srgbClr>
                  </a:solidFill>
                  <a:latin typeface="Century Gothic" panose="020B0502020202020204" pitchFamily="34" charset="0"/>
                </a:rPr>
                <a:t>1,860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C7984550-1766-442E-8C34-4F8981E8C806}"/>
                </a:ext>
              </a:extLst>
            </p:cNvPr>
            <p:cNvSpPr/>
            <p:nvPr/>
          </p:nvSpPr>
          <p:spPr>
            <a:xfrm>
              <a:off x="564288" y="6808749"/>
              <a:ext cx="745206" cy="24765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E7E6E6">
                      <a:lumMod val="50000"/>
                    </a:srgbClr>
                  </a:solidFill>
                  <a:latin typeface="Century Gothic" panose="020B0502020202020204" pitchFamily="34" charset="0"/>
                </a:rPr>
                <a:t>1,608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A5038CFF-FFBE-4BED-BAA0-3C5815992741}"/>
                </a:ext>
              </a:extLst>
            </p:cNvPr>
            <p:cNvSpPr/>
            <p:nvPr/>
          </p:nvSpPr>
          <p:spPr>
            <a:xfrm>
              <a:off x="2298715" y="6808749"/>
              <a:ext cx="745206" cy="24765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1,680</a:t>
              </a:r>
            </a:p>
          </p:txBody>
        </p:sp>
      </p:grpSp>
      <p:graphicFrame>
        <p:nvGraphicFramePr>
          <p:cNvPr id="15" name="Table 2">
            <a:extLst>
              <a:ext uri="{FF2B5EF4-FFF2-40B4-BE49-F238E27FC236}">
                <a16:creationId xmlns:a16="http://schemas.microsoft.com/office/drawing/2014/main" id="{8046A18D-5658-4F77-8C9C-B20BD83CC4BA}"/>
              </a:ext>
            </a:extLst>
          </p:cNvPr>
          <p:cNvGraphicFramePr>
            <a:graphicFrameLocks noGrp="1"/>
          </p:cNvGraphicFramePr>
          <p:nvPr/>
        </p:nvGraphicFramePr>
        <p:xfrm>
          <a:off x="3061567" y="1594719"/>
          <a:ext cx="3168000" cy="22244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3668740884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89033039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359806001"/>
                    </a:ext>
                  </a:extLst>
                </a:gridCol>
              </a:tblGrid>
              <a:tr h="311168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907682"/>
                  </a:ext>
                </a:extLst>
              </a:tr>
              <a:tr h="1913286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3768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C089D9C1-1DC3-4508-A2EA-C59ED9A8FB2A}"/>
              </a:ext>
            </a:extLst>
          </p:cNvPr>
          <p:cNvGrpSpPr/>
          <p:nvPr/>
        </p:nvGrpSpPr>
        <p:grpSpPr>
          <a:xfrm>
            <a:off x="4667290" y="1984638"/>
            <a:ext cx="577846" cy="1754290"/>
            <a:chOff x="2912283" y="1984638"/>
            <a:chExt cx="577846" cy="175429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BCB0C666-C4B8-4359-B56D-734EA69110E1}"/>
                </a:ext>
              </a:extLst>
            </p:cNvPr>
            <p:cNvGrpSpPr/>
            <p:nvPr/>
          </p:nvGrpSpPr>
          <p:grpSpPr>
            <a:xfrm>
              <a:off x="2912283" y="1984638"/>
              <a:ext cx="261821" cy="1754290"/>
              <a:chOff x="2912283" y="1984638"/>
              <a:chExt cx="261821" cy="1754290"/>
            </a:xfrm>
          </p:grpSpPr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7D7F4C7-A8E3-48AB-B728-BDC7333ACB4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1984638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D00E2C11-5742-4C21-A07B-0EEC3595B28A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283132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358EB01-08B5-483C-9038-F58A9EAA8F00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581626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75C26F89-A321-44AD-BB68-76CA74CBCD9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880120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C67F5FA-DB50-4186-93FE-531C0830A702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178614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10B60A21-93DF-4CD3-9A1A-475511A3DF2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477109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2AE30530-AA3E-43C7-81B5-FABE7C3F0E50}"/>
                </a:ext>
              </a:extLst>
            </p:cNvPr>
            <p:cNvGrpSpPr/>
            <p:nvPr/>
          </p:nvGrpSpPr>
          <p:grpSpPr>
            <a:xfrm>
              <a:off x="3228308" y="1984638"/>
              <a:ext cx="261821" cy="1754290"/>
              <a:chOff x="2912283" y="1984638"/>
              <a:chExt cx="261821" cy="1754290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7AB529F6-6AC6-40C0-BA62-604ADEE6561D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1984638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F748C885-5810-4ED6-9CBA-8DF543E1E408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283132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F73AB1A0-E59B-4354-B2EB-B2A29505CE9F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581626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0EEAEA19-96DF-4F08-B512-FE7D7CE296C3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2880120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4FCA2E0B-15E0-47A3-B05F-F3E6F94A8BAB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178614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B492812F-5FBB-420E-AB1B-A79AC215EB4E}"/>
                  </a:ext>
                </a:extLst>
              </p:cNvPr>
              <p:cNvSpPr txBox="1">
                <a:spLocks noChangeAspect="1"/>
              </p:cNvSpPr>
              <p:nvPr/>
            </p:nvSpPr>
            <p:spPr>
              <a:xfrm>
                <a:off x="2912283" y="3477109"/>
                <a:ext cx="261821" cy="261819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457200"/>
                <a:endParaRPr lang="en-GB" sz="10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556F22D5-E964-4A76-A11C-374366437265}"/>
              </a:ext>
            </a:extLst>
          </p:cNvPr>
          <p:cNvGrpSpPr/>
          <p:nvPr/>
        </p:nvGrpSpPr>
        <p:grpSpPr>
          <a:xfrm>
            <a:off x="3189051" y="1984638"/>
            <a:ext cx="1155259" cy="1754290"/>
            <a:chOff x="1636175" y="1984638"/>
            <a:chExt cx="1155259" cy="175429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93BC9FA-AB69-4DC6-892C-C2B7F9400097}"/>
                </a:ext>
              </a:extLst>
            </p:cNvPr>
            <p:cNvGrpSpPr/>
            <p:nvPr/>
          </p:nvGrpSpPr>
          <p:grpSpPr>
            <a:xfrm>
              <a:off x="1636175" y="1984638"/>
              <a:ext cx="560091" cy="1754290"/>
              <a:chOff x="1857559" y="1984638"/>
              <a:chExt cx="560091" cy="1754290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62949E69-3D84-4962-B347-673625D3B3F1}"/>
                  </a:ext>
                </a:extLst>
              </p:cNvPr>
              <p:cNvGrpSpPr/>
              <p:nvPr/>
            </p:nvGrpSpPr>
            <p:grpSpPr>
              <a:xfrm>
                <a:off x="1857559" y="1984638"/>
                <a:ext cx="261819" cy="1754290"/>
                <a:chOff x="1857559" y="1984638"/>
                <a:chExt cx="261819" cy="1754290"/>
              </a:xfrm>
            </p:grpSpPr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32694F7A-824F-4607-B5EA-2758C2AE942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443B806C-B313-4636-AF46-4864B99425B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59911F51-D27E-49B2-B192-4E2D8800FBE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BE829685-CD0B-4616-92D8-87E46FAE03A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DB63CA86-E603-401A-B1AB-986509F92D0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1" name="TextBox 70">
                  <a:extLst>
                    <a:ext uri="{FF2B5EF4-FFF2-40B4-BE49-F238E27FC236}">
                      <a16:creationId xmlns:a16="http://schemas.microsoft.com/office/drawing/2014/main" id="{5B5D70D0-690D-4A1A-B45B-804A99FDC74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0ED93E4-0A88-4E21-9C12-E32DBFD6813C}"/>
                  </a:ext>
                </a:extLst>
              </p:cNvPr>
              <p:cNvGrpSpPr/>
              <p:nvPr/>
            </p:nvGrpSpPr>
            <p:grpSpPr>
              <a:xfrm>
                <a:off x="2155831" y="1984638"/>
                <a:ext cx="261819" cy="1754290"/>
                <a:chOff x="2155831" y="1984638"/>
                <a:chExt cx="261819" cy="1754290"/>
              </a:xfrm>
            </p:grpSpPr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0119E34B-0FEE-46AA-9978-EE2B27C7683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85995D4A-12AF-4099-9965-CCCFFB963E9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24944E50-C88E-4C71-A270-8ED47B7D005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9C241DA8-CA28-48A4-B3FD-233509CA917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D252E6A0-E38E-4F41-AF7C-77DBB137BB3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03010AB8-C4A1-4111-A086-08EC091879A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2E00C158-5E95-4EDC-B6AA-03B13D253DBA}"/>
                </a:ext>
              </a:extLst>
            </p:cNvPr>
            <p:cNvGrpSpPr/>
            <p:nvPr/>
          </p:nvGrpSpPr>
          <p:grpSpPr>
            <a:xfrm>
              <a:off x="2231343" y="1984638"/>
              <a:ext cx="560091" cy="1754290"/>
              <a:chOff x="1857559" y="1984638"/>
              <a:chExt cx="560091" cy="1754290"/>
            </a:xfrm>
          </p:grpSpPr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D1F0251A-7EE3-43B5-9F18-5BE43DC4A982}"/>
                  </a:ext>
                </a:extLst>
              </p:cNvPr>
              <p:cNvGrpSpPr/>
              <p:nvPr/>
            </p:nvGrpSpPr>
            <p:grpSpPr>
              <a:xfrm>
                <a:off x="1857559" y="1984638"/>
                <a:ext cx="261819" cy="1754290"/>
                <a:chOff x="1857559" y="1984638"/>
                <a:chExt cx="261819" cy="1754290"/>
              </a:xfrm>
            </p:grpSpPr>
            <p:sp>
              <p:nvSpPr>
                <p:cNvPr id="89" name="TextBox 88">
                  <a:extLst>
                    <a:ext uri="{FF2B5EF4-FFF2-40B4-BE49-F238E27FC236}">
                      <a16:creationId xmlns:a16="http://schemas.microsoft.com/office/drawing/2014/main" id="{4FEA30E8-29A7-4EF3-9463-25B69D4DC20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0" name="TextBox 89">
                  <a:extLst>
                    <a:ext uri="{FF2B5EF4-FFF2-40B4-BE49-F238E27FC236}">
                      <a16:creationId xmlns:a16="http://schemas.microsoft.com/office/drawing/2014/main" id="{30600AA2-5BE5-4B30-9693-AA9929FFEE5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1" name="TextBox 90">
                  <a:extLst>
                    <a:ext uri="{FF2B5EF4-FFF2-40B4-BE49-F238E27FC236}">
                      <a16:creationId xmlns:a16="http://schemas.microsoft.com/office/drawing/2014/main" id="{350AC183-5041-41F9-AF6F-8869915A5B7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2" name="TextBox 91">
                  <a:extLst>
                    <a:ext uri="{FF2B5EF4-FFF2-40B4-BE49-F238E27FC236}">
                      <a16:creationId xmlns:a16="http://schemas.microsoft.com/office/drawing/2014/main" id="{E85C0FB6-D621-442F-A230-6F462B3AF12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C2CB2B07-B78B-4BE5-B4B8-081AB3A22B5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0D0684D9-C33F-4DA0-93A4-E2C9A853E7B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1857559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504F8AA7-512B-4910-A252-F01D418EEC4F}"/>
                  </a:ext>
                </a:extLst>
              </p:cNvPr>
              <p:cNvGrpSpPr/>
              <p:nvPr/>
            </p:nvGrpSpPr>
            <p:grpSpPr>
              <a:xfrm>
                <a:off x="2155831" y="1984638"/>
                <a:ext cx="261819" cy="1754290"/>
                <a:chOff x="2155831" y="1984638"/>
                <a:chExt cx="261819" cy="1754290"/>
              </a:xfrm>
            </p:grpSpPr>
            <p:sp>
              <p:nvSpPr>
                <p:cNvPr id="83" name="TextBox 82">
                  <a:extLst>
                    <a:ext uri="{FF2B5EF4-FFF2-40B4-BE49-F238E27FC236}">
                      <a16:creationId xmlns:a16="http://schemas.microsoft.com/office/drawing/2014/main" id="{0C167A1E-E222-4F8F-967F-AEFF53AEA32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1984638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E5753560-6F5D-474B-BF31-2064DD6AE19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283132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5" name="TextBox 84">
                  <a:extLst>
                    <a:ext uri="{FF2B5EF4-FFF2-40B4-BE49-F238E27FC236}">
                      <a16:creationId xmlns:a16="http://schemas.microsoft.com/office/drawing/2014/main" id="{1221BAF9-2FC9-418E-8909-B84F433D1D8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581626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id="{8559627B-068F-4A78-A77A-3732DC75D54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2880120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26D81016-C02B-4704-9AA9-16F3399247D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17861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8" name="TextBox 87">
                  <a:extLst>
                    <a:ext uri="{FF2B5EF4-FFF2-40B4-BE49-F238E27FC236}">
                      <a16:creationId xmlns:a16="http://schemas.microsoft.com/office/drawing/2014/main" id="{AA71D862-1139-4967-9D53-F48F7D46289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155831" y="3477109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</p:grpSp>
      <p:graphicFrame>
        <p:nvGraphicFramePr>
          <p:cNvPr id="96" name="Table 95">
            <a:extLst>
              <a:ext uri="{FF2B5EF4-FFF2-40B4-BE49-F238E27FC236}">
                <a16:creationId xmlns:a16="http://schemas.microsoft.com/office/drawing/2014/main" id="{E0BD9F52-918D-494F-9F58-A8FC66D522D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6405" y="1750303"/>
          <a:ext cx="2551048" cy="1913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32195283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60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2278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58655773-D727-4994-8A25-465692BFBC1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52000" y="1272480"/>
          <a:ext cx="3888000" cy="2378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3668740884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89033039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35980600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907682"/>
                  </a:ext>
                </a:extLst>
              </a:tr>
              <a:tr h="2052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3768"/>
                  </a:ext>
                </a:extLst>
              </a:tr>
            </a:tbl>
          </a:graphicData>
        </a:graphic>
      </p:graphicFrame>
      <p:grpSp>
        <p:nvGrpSpPr>
          <p:cNvPr id="104" name="Group 103">
            <a:extLst>
              <a:ext uri="{FF2B5EF4-FFF2-40B4-BE49-F238E27FC236}">
                <a16:creationId xmlns:a16="http://schemas.microsoft.com/office/drawing/2014/main" id="{52378ED2-58B9-42DA-B8FC-44191DCAB7B8}"/>
              </a:ext>
            </a:extLst>
          </p:cNvPr>
          <p:cNvGrpSpPr/>
          <p:nvPr/>
        </p:nvGrpSpPr>
        <p:grpSpPr>
          <a:xfrm>
            <a:off x="4338887" y="1663349"/>
            <a:ext cx="3579420" cy="1926153"/>
            <a:chOff x="2814887" y="1663348"/>
            <a:chExt cx="3579420" cy="1926153"/>
          </a:xfrm>
        </p:grpSpPr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55C2EFD9-16A7-4BB9-A973-19A870D2BB0D}"/>
                </a:ext>
              </a:extLst>
            </p:cNvPr>
            <p:cNvGrpSpPr/>
            <p:nvPr/>
          </p:nvGrpSpPr>
          <p:grpSpPr>
            <a:xfrm>
              <a:off x="2814887" y="1663348"/>
              <a:ext cx="1454914" cy="1926153"/>
              <a:chOff x="2814887" y="1663348"/>
              <a:chExt cx="1454914" cy="1926153"/>
            </a:xfrm>
          </p:grpSpPr>
          <p:grpSp>
            <p:nvGrpSpPr>
              <p:cNvPr id="2" name="Group 1">
                <a:extLst>
                  <a:ext uri="{FF2B5EF4-FFF2-40B4-BE49-F238E27FC236}">
                    <a16:creationId xmlns:a16="http://schemas.microsoft.com/office/drawing/2014/main" id="{2392BE3F-CC37-4D61-B383-52A327136AED}"/>
                  </a:ext>
                </a:extLst>
              </p:cNvPr>
              <p:cNvGrpSpPr/>
              <p:nvPr/>
            </p:nvGrpSpPr>
            <p:grpSpPr>
              <a:xfrm>
                <a:off x="2814887" y="1663348"/>
                <a:ext cx="1454914" cy="261819"/>
                <a:chOff x="2747512" y="1711473"/>
                <a:chExt cx="1454914" cy="261819"/>
              </a:xfrm>
            </p:grpSpPr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C7D0CE36-2D42-4ED9-86AF-67EDC378505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525FC33E-6345-4791-B7DB-544196AD077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0672A76B-3E5C-4D3A-A880-1054D5FFF34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D5B06511-43FA-4828-941B-07F4F23EE79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A9FCABB7-912C-4990-8C83-9117CEF2F9C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F60C8E2A-9A9D-4885-92F0-F25F844DCD22}"/>
                  </a:ext>
                </a:extLst>
              </p:cNvPr>
              <p:cNvGrpSpPr/>
              <p:nvPr/>
            </p:nvGrpSpPr>
            <p:grpSpPr>
              <a:xfrm>
                <a:off x="2814887" y="1996215"/>
                <a:ext cx="1454914" cy="261819"/>
                <a:chOff x="2747512" y="2079003"/>
                <a:chExt cx="1454914" cy="261819"/>
              </a:xfrm>
            </p:grpSpPr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1A392682-2004-4D19-9B31-CF93404A5F6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9F1CFA3D-D0C5-496F-A458-1F1BC9D4F1C8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AD121A4A-2B2E-4496-A3B1-59E685B9E8A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EA65CB07-40ED-4BBA-87A6-69CD95F210C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20AC5BC9-3F39-47B9-9CF9-3D98ABD4B0D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CC6B4923-9D80-4649-A9FC-5B3492F4BE06}"/>
                  </a:ext>
                </a:extLst>
              </p:cNvPr>
              <p:cNvGrpSpPr/>
              <p:nvPr/>
            </p:nvGrpSpPr>
            <p:grpSpPr>
              <a:xfrm>
                <a:off x="2814887" y="2329082"/>
                <a:ext cx="1454914" cy="261819"/>
                <a:chOff x="2747512" y="2446534"/>
                <a:chExt cx="1454914" cy="261819"/>
              </a:xfrm>
            </p:grpSpPr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E830BA53-9053-41C9-8499-501D74DC57F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3C94DB57-5B36-44ED-8AD7-C0776A23866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7B228F3B-A67B-4BA9-B8A3-7BBF7BFE963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AE8ABDAA-633A-4B47-B29B-308BED08A11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7E285A5C-CAE4-4C9E-B1F9-8F7DF665F28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84BCAC21-D01F-4396-B222-EEABBC08A49D}"/>
                  </a:ext>
                </a:extLst>
              </p:cNvPr>
              <p:cNvGrpSpPr/>
              <p:nvPr/>
            </p:nvGrpSpPr>
            <p:grpSpPr>
              <a:xfrm>
                <a:off x="2814887" y="2661949"/>
                <a:ext cx="1454914" cy="261819"/>
                <a:chOff x="2747512" y="2814063"/>
                <a:chExt cx="1454914" cy="261819"/>
              </a:xfrm>
            </p:grpSpPr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B06A1548-DC32-4BD4-875E-227CB9E62F4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2" name="TextBox 51">
                  <a:extLst>
                    <a:ext uri="{FF2B5EF4-FFF2-40B4-BE49-F238E27FC236}">
                      <a16:creationId xmlns:a16="http://schemas.microsoft.com/office/drawing/2014/main" id="{450596A6-221A-4B26-A866-E30EF01E79E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A2CBFDAC-DE02-4797-91C1-A5862B93C43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00367399-0C8C-459E-BB44-00C9A0D38BD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id="{6D8909AF-81D4-4EFA-B9D9-F96DA1824B4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4933FE57-4C26-4AB8-B29A-65F8CA7B42AC}"/>
                  </a:ext>
                </a:extLst>
              </p:cNvPr>
              <p:cNvGrpSpPr/>
              <p:nvPr/>
            </p:nvGrpSpPr>
            <p:grpSpPr>
              <a:xfrm>
                <a:off x="2814887" y="2994816"/>
                <a:ext cx="1454914" cy="261819"/>
                <a:chOff x="2747512" y="2814063"/>
                <a:chExt cx="1454914" cy="261819"/>
              </a:xfrm>
            </p:grpSpPr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580C0BDE-2118-4C20-A18B-C090EF860E0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0CA8EAD4-BCFC-471E-999B-159F792CA99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B394C115-F711-481C-9433-E07CDA6E674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53EE3F92-A324-4FF6-B96B-26B4799354D9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1D2EAEB9-5593-425E-8FD2-2463DF272C3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85" name="Group 84">
                <a:extLst>
                  <a:ext uri="{FF2B5EF4-FFF2-40B4-BE49-F238E27FC236}">
                    <a16:creationId xmlns:a16="http://schemas.microsoft.com/office/drawing/2014/main" id="{559B0675-0295-4B62-BB8A-3894919B4564}"/>
                  </a:ext>
                </a:extLst>
              </p:cNvPr>
              <p:cNvGrpSpPr/>
              <p:nvPr/>
            </p:nvGrpSpPr>
            <p:grpSpPr>
              <a:xfrm>
                <a:off x="2814887" y="3327682"/>
                <a:ext cx="1454914" cy="261819"/>
                <a:chOff x="2747512" y="2814063"/>
                <a:chExt cx="1454914" cy="261819"/>
              </a:xfrm>
            </p:grpSpPr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id="{38EFBBDC-736D-49CB-9A5A-7AEE234A4F2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7" name="TextBox 86">
                  <a:extLst>
                    <a:ext uri="{FF2B5EF4-FFF2-40B4-BE49-F238E27FC236}">
                      <a16:creationId xmlns:a16="http://schemas.microsoft.com/office/drawing/2014/main" id="{3AD62D78-C6CF-472C-B38D-307EE64BB94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8" name="TextBox 87">
                  <a:extLst>
                    <a:ext uri="{FF2B5EF4-FFF2-40B4-BE49-F238E27FC236}">
                      <a16:creationId xmlns:a16="http://schemas.microsoft.com/office/drawing/2014/main" id="{3E8AB64A-E97A-4198-85EC-903F497A391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89" name="TextBox 88">
                  <a:extLst>
                    <a:ext uri="{FF2B5EF4-FFF2-40B4-BE49-F238E27FC236}">
                      <a16:creationId xmlns:a16="http://schemas.microsoft.com/office/drawing/2014/main" id="{B9A2DEED-71FC-4904-B177-AF6FAD10EB1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0" name="TextBox 89">
                  <a:extLst>
                    <a:ext uri="{FF2B5EF4-FFF2-40B4-BE49-F238E27FC236}">
                      <a16:creationId xmlns:a16="http://schemas.microsoft.com/office/drawing/2014/main" id="{07026726-0872-44DC-8ED3-28BA430A281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7F32135E-34B1-4517-BB31-A290CFC55751}"/>
                </a:ext>
              </a:extLst>
            </p:cNvPr>
            <p:cNvGrpSpPr/>
            <p:nvPr/>
          </p:nvGrpSpPr>
          <p:grpSpPr>
            <a:xfrm>
              <a:off x="5526712" y="1663348"/>
              <a:ext cx="867595" cy="1926153"/>
              <a:chOff x="5526712" y="1663348"/>
              <a:chExt cx="867595" cy="1926153"/>
            </a:xfrm>
          </p:grpSpPr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412FC668-3B50-497E-A9E3-7872E3046CF8}"/>
                  </a:ext>
                </a:extLst>
              </p:cNvPr>
              <p:cNvGrpSpPr/>
              <p:nvPr/>
            </p:nvGrpSpPr>
            <p:grpSpPr>
              <a:xfrm>
                <a:off x="5526712" y="1663348"/>
                <a:ext cx="261819" cy="1926153"/>
                <a:chOff x="5526712" y="1663348"/>
                <a:chExt cx="261819" cy="1926153"/>
              </a:xfrm>
            </p:grpSpPr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6BA57245-534B-4EAB-AC7F-FE085D49366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1663348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329F7309-9E7E-41E3-ACE7-6A4C3BA039F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1996215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23CD5C22-0BCC-4FA5-BC69-8F43B11E2E3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23290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0" name="TextBox 49">
                  <a:extLst>
                    <a:ext uri="{FF2B5EF4-FFF2-40B4-BE49-F238E27FC236}">
                      <a16:creationId xmlns:a16="http://schemas.microsoft.com/office/drawing/2014/main" id="{EA404EC0-D512-46AF-AEA9-AEDDCE3A2A0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2661949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1" name="TextBox 70">
                  <a:extLst>
                    <a:ext uri="{FF2B5EF4-FFF2-40B4-BE49-F238E27FC236}">
                      <a16:creationId xmlns:a16="http://schemas.microsoft.com/office/drawing/2014/main" id="{AE6DBD93-5296-4871-948E-4B444381AE8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2994816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1" name="TextBox 90">
                  <a:extLst>
                    <a:ext uri="{FF2B5EF4-FFF2-40B4-BE49-F238E27FC236}">
                      <a16:creationId xmlns:a16="http://schemas.microsoft.com/office/drawing/2014/main" id="{31D9AF5F-226D-4EDA-99E2-FD3466DD25C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33276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15EF2E9E-8787-481F-B298-AB73604D2086}"/>
                  </a:ext>
                </a:extLst>
              </p:cNvPr>
              <p:cNvGrpSpPr/>
              <p:nvPr/>
            </p:nvGrpSpPr>
            <p:grpSpPr>
              <a:xfrm>
                <a:off x="5829600" y="1663348"/>
                <a:ext cx="261819" cy="1926153"/>
                <a:chOff x="5829600" y="1663348"/>
                <a:chExt cx="261819" cy="1926153"/>
              </a:xfrm>
            </p:grpSpPr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673F2320-2740-414F-A0BD-8AD4CAE7D4D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1663348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5C614B3C-F1F0-47A1-976E-3F3589D39F7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1996215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A20467DF-99F0-4651-A12F-FD999BC5626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23290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FDA6DDE0-60C2-44A0-92EC-FB8684A3C48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2661949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6A68154B-EF67-49DE-B6CD-59296E22077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2994816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2" name="TextBox 91">
                  <a:extLst>
                    <a:ext uri="{FF2B5EF4-FFF2-40B4-BE49-F238E27FC236}">
                      <a16:creationId xmlns:a16="http://schemas.microsoft.com/office/drawing/2014/main" id="{B70FF1A2-0C4D-484C-ABF7-66173A664278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33276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1B729E47-4D90-40DC-9CC7-167C130C2C7A}"/>
                  </a:ext>
                </a:extLst>
              </p:cNvPr>
              <p:cNvGrpSpPr/>
              <p:nvPr/>
            </p:nvGrpSpPr>
            <p:grpSpPr>
              <a:xfrm>
                <a:off x="6132488" y="1663348"/>
                <a:ext cx="261819" cy="1926153"/>
                <a:chOff x="6132488" y="1663348"/>
                <a:chExt cx="261819" cy="1926153"/>
              </a:xfrm>
            </p:grpSpPr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BCE6E5B7-8BBE-4E02-851B-43206BA836D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1663348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B1C2D843-0C1C-4EBD-A165-06CC9A1EA2E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1996215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D02A7974-1091-44FA-8528-58DFB5DEFC4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23290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ACA9B2FA-B5F6-47B2-AC77-6296730E7FE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2661949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9C396226-B8E8-40E4-8D9E-9E4116CC1EC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2994816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3A973D47-0840-4D21-BCB5-1F1D24C4B84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33276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CA5FA7D9-E895-4FE0-9312-30F334B33A5A}"/>
                </a:ext>
              </a:extLst>
            </p:cNvPr>
            <p:cNvGrpSpPr/>
            <p:nvPr/>
          </p:nvGrpSpPr>
          <p:grpSpPr>
            <a:xfrm>
              <a:off x="4666619" y="1663348"/>
              <a:ext cx="559343" cy="1926153"/>
              <a:chOff x="4666619" y="1663348"/>
              <a:chExt cx="559343" cy="1926153"/>
            </a:xfrm>
          </p:grpSpPr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A8F377AE-CA6F-44FC-8D32-16197F4977AF}"/>
                  </a:ext>
                </a:extLst>
              </p:cNvPr>
              <p:cNvGrpSpPr/>
              <p:nvPr/>
            </p:nvGrpSpPr>
            <p:grpSpPr>
              <a:xfrm>
                <a:off x="4666619" y="1663348"/>
                <a:ext cx="261819" cy="1926153"/>
                <a:chOff x="4666619" y="1663348"/>
                <a:chExt cx="261819" cy="1926153"/>
              </a:xfrm>
            </p:grpSpPr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D37F3E9D-6FB4-461E-9497-9EC5C1534DA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1663348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E9FBCC45-EEB9-491E-853C-3A2F57C789C8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1996215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B736FCD1-7782-4D8B-9652-65533E0317B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23290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CCA19797-3A3A-42C6-9513-11E50A1B37E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2661949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2F13878F-1354-4086-BD3B-FB239A437D8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2994816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2598A157-C486-4502-A63B-7E0DCE8E5B5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33276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79471A61-CA29-40AB-9261-8D0078860279}"/>
                  </a:ext>
                </a:extLst>
              </p:cNvPr>
              <p:cNvGrpSpPr/>
              <p:nvPr/>
            </p:nvGrpSpPr>
            <p:grpSpPr>
              <a:xfrm>
                <a:off x="4964143" y="1663348"/>
                <a:ext cx="261819" cy="1926153"/>
                <a:chOff x="4964143" y="1663348"/>
                <a:chExt cx="261819" cy="1926153"/>
              </a:xfrm>
            </p:grpSpPr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599EDA03-EE61-4128-BF11-29D62A0163C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1663348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9002DA4A-14F9-44ED-9282-A2C1E04ADE1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1996215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E3B722D5-7FD4-4964-B815-73131D45FA9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23290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55E4E983-05AA-4F44-B07C-DFE736B31EB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2661949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4AE56FB2-7380-469E-BFA7-668430DB013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2994816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4A58D0DF-455C-44EB-8A00-3844055679D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33276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</p:grpSp>
      <p:graphicFrame>
        <p:nvGraphicFramePr>
          <p:cNvPr id="83" name="Table 82">
            <a:extLst>
              <a:ext uri="{FF2B5EF4-FFF2-40B4-BE49-F238E27FC236}">
                <a16:creationId xmlns:a16="http://schemas.microsoft.com/office/drawing/2014/main" id="{DBE12BBF-8E14-4AD0-95EE-26F7F60A11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20476" y="3794860"/>
          <a:ext cx="2551048" cy="1913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32195283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60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2349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08B5564-DFA2-4557-B0DA-F7EAA70C3211}"/>
              </a:ext>
            </a:extLst>
          </p:cNvPr>
          <p:cNvSpPr txBox="1"/>
          <p:nvPr/>
        </p:nvSpPr>
        <p:spPr>
          <a:xfrm>
            <a:off x="6179394" y="5634957"/>
            <a:ext cx="43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A4499F0-C673-4BC8-A0E7-9A08C279EDEB}"/>
              </a:ext>
            </a:extLst>
          </p:cNvPr>
          <p:cNvSpPr txBox="1"/>
          <p:nvPr/>
        </p:nvSpPr>
        <p:spPr>
          <a:xfrm>
            <a:off x="5609897" y="5634957"/>
            <a:ext cx="43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graphicFrame>
        <p:nvGraphicFramePr>
          <p:cNvPr id="141" name="Table 2">
            <a:extLst>
              <a:ext uri="{FF2B5EF4-FFF2-40B4-BE49-F238E27FC236}">
                <a16:creationId xmlns:a16="http://schemas.microsoft.com/office/drawing/2014/main" id="{808649BB-DBF3-48A1-AD05-9970C0EF9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52000" y="1272480"/>
          <a:ext cx="3888000" cy="2378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3668740884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89033039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35980600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907682"/>
                  </a:ext>
                </a:extLst>
              </a:tr>
              <a:tr h="2052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3768"/>
                  </a:ext>
                </a:extLst>
              </a:tr>
            </a:tbl>
          </a:graphicData>
        </a:graphic>
      </p:graphicFrame>
      <p:grpSp>
        <p:nvGrpSpPr>
          <p:cNvPr id="142" name="Group 141">
            <a:extLst>
              <a:ext uri="{FF2B5EF4-FFF2-40B4-BE49-F238E27FC236}">
                <a16:creationId xmlns:a16="http://schemas.microsoft.com/office/drawing/2014/main" id="{88F01FC7-6968-47FF-89D6-DB95F544C28E}"/>
              </a:ext>
            </a:extLst>
          </p:cNvPr>
          <p:cNvGrpSpPr/>
          <p:nvPr/>
        </p:nvGrpSpPr>
        <p:grpSpPr>
          <a:xfrm>
            <a:off x="4338887" y="1663349"/>
            <a:ext cx="3579420" cy="1926153"/>
            <a:chOff x="2814887" y="1663348"/>
            <a:chExt cx="3579420" cy="1926153"/>
          </a:xfrm>
        </p:grpSpPr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E473CD30-E269-47A8-BA98-3E856D9F9B37}"/>
                </a:ext>
              </a:extLst>
            </p:cNvPr>
            <p:cNvGrpSpPr/>
            <p:nvPr/>
          </p:nvGrpSpPr>
          <p:grpSpPr>
            <a:xfrm>
              <a:off x="2814887" y="1663348"/>
              <a:ext cx="1454914" cy="1926153"/>
              <a:chOff x="2814887" y="1663348"/>
              <a:chExt cx="1454914" cy="1926153"/>
            </a:xfrm>
          </p:grpSpPr>
          <p:grpSp>
            <p:nvGrpSpPr>
              <p:cNvPr id="181" name="Group 180">
                <a:extLst>
                  <a:ext uri="{FF2B5EF4-FFF2-40B4-BE49-F238E27FC236}">
                    <a16:creationId xmlns:a16="http://schemas.microsoft.com/office/drawing/2014/main" id="{05638015-6A4A-4EDE-AC96-C806DA492539}"/>
                  </a:ext>
                </a:extLst>
              </p:cNvPr>
              <p:cNvGrpSpPr/>
              <p:nvPr/>
            </p:nvGrpSpPr>
            <p:grpSpPr>
              <a:xfrm>
                <a:off x="2814887" y="1663348"/>
                <a:ext cx="1454914" cy="261819"/>
                <a:chOff x="2747512" y="1711473"/>
                <a:chExt cx="1454914" cy="261819"/>
              </a:xfrm>
            </p:grpSpPr>
            <p:sp>
              <p:nvSpPr>
                <p:cNvPr id="212" name="TextBox 211">
                  <a:extLst>
                    <a:ext uri="{FF2B5EF4-FFF2-40B4-BE49-F238E27FC236}">
                      <a16:creationId xmlns:a16="http://schemas.microsoft.com/office/drawing/2014/main" id="{C1FE491A-04E2-4BEC-9D69-69E44905252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3" name="TextBox 212">
                  <a:extLst>
                    <a:ext uri="{FF2B5EF4-FFF2-40B4-BE49-F238E27FC236}">
                      <a16:creationId xmlns:a16="http://schemas.microsoft.com/office/drawing/2014/main" id="{B57B4F73-2FF5-4904-8205-F13482203D9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4" name="TextBox 213">
                  <a:extLst>
                    <a:ext uri="{FF2B5EF4-FFF2-40B4-BE49-F238E27FC236}">
                      <a16:creationId xmlns:a16="http://schemas.microsoft.com/office/drawing/2014/main" id="{55814738-F392-43E1-90BB-575AF0ED529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5" name="TextBox 214">
                  <a:extLst>
                    <a:ext uri="{FF2B5EF4-FFF2-40B4-BE49-F238E27FC236}">
                      <a16:creationId xmlns:a16="http://schemas.microsoft.com/office/drawing/2014/main" id="{FDA79CEC-5B40-4764-9558-23188CFEB1F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6" name="TextBox 215">
                  <a:extLst>
                    <a:ext uri="{FF2B5EF4-FFF2-40B4-BE49-F238E27FC236}">
                      <a16:creationId xmlns:a16="http://schemas.microsoft.com/office/drawing/2014/main" id="{5126B68D-6996-4775-9C11-DA357816C00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171147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82" name="Group 181">
                <a:extLst>
                  <a:ext uri="{FF2B5EF4-FFF2-40B4-BE49-F238E27FC236}">
                    <a16:creationId xmlns:a16="http://schemas.microsoft.com/office/drawing/2014/main" id="{D7E6DF3D-BA0C-460B-A95E-3FF1482CA8E9}"/>
                  </a:ext>
                </a:extLst>
              </p:cNvPr>
              <p:cNvGrpSpPr/>
              <p:nvPr/>
            </p:nvGrpSpPr>
            <p:grpSpPr>
              <a:xfrm>
                <a:off x="2814887" y="1996215"/>
                <a:ext cx="1454914" cy="261819"/>
                <a:chOff x="2747512" y="2079003"/>
                <a:chExt cx="1454914" cy="261819"/>
              </a:xfrm>
            </p:grpSpPr>
            <p:sp>
              <p:nvSpPr>
                <p:cNvPr id="207" name="TextBox 206">
                  <a:extLst>
                    <a:ext uri="{FF2B5EF4-FFF2-40B4-BE49-F238E27FC236}">
                      <a16:creationId xmlns:a16="http://schemas.microsoft.com/office/drawing/2014/main" id="{48C8798A-E054-48EF-AB70-0718B7AE2DE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8" name="TextBox 207">
                  <a:extLst>
                    <a:ext uri="{FF2B5EF4-FFF2-40B4-BE49-F238E27FC236}">
                      <a16:creationId xmlns:a16="http://schemas.microsoft.com/office/drawing/2014/main" id="{A8E0C257-2300-4D2B-A642-FB616267427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9" name="TextBox 208">
                  <a:extLst>
                    <a:ext uri="{FF2B5EF4-FFF2-40B4-BE49-F238E27FC236}">
                      <a16:creationId xmlns:a16="http://schemas.microsoft.com/office/drawing/2014/main" id="{9236AF4E-B68A-464B-A092-E0978C6EBC1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0" name="TextBox 209">
                  <a:extLst>
                    <a:ext uri="{FF2B5EF4-FFF2-40B4-BE49-F238E27FC236}">
                      <a16:creationId xmlns:a16="http://schemas.microsoft.com/office/drawing/2014/main" id="{1DDED4A0-3926-4FEF-BEDA-E44549FD643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11" name="TextBox 210">
                  <a:extLst>
                    <a:ext uri="{FF2B5EF4-FFF2-40B4-BE49-F238E27FC236}">
                      <a16:creationId xmlns:a16="http://schemas.microsoft.com/office/drawing/2014/main" id="{B2F87F61-5290-4296-9154-51BA946CC02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07900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83" name="Group 182">
                <a:extLst>
                  <a:ext uri="{FF2B5EF4-FFF2-40B4-BE49-F238E27FC236}">
                    <a16:creationId xmlns:a16="http://schemas.microsoft.com/office/drawing/2014/main" id="{13FD2BE0-F170-4AB8-94EA-A3058399B55A}"/>
                  </a:ext>
                </a:extLst>
              </p:cNvPr>
              <p:cNvGrpSpPr/>
              <p:nvPr/>
            </p:nvGrpSpPr>
            <p:grpSpPr>
              <a:xfrm>
                <a:off x="2814887" y="2329082"/>
                <a:ext cx="1454914" cy="261819"/>
                <a:chOff x="2747512" y="2446534"/>
                <a:chExt cx="1454914" cy="261819"/>
              </a:xfrm>
            </p:grpSpPr>
            <p:sp>
              <p:nvSpPr>
                <p:cNvPr id="202" name="TextBox 201">
                  <a:extLst>
                    <a:ext uri="{FF2B5EF4-FFF2-40B4-BE49-F238E27FC236}">
                      <a16:creationId xmlns:a16="http://schemas.microsoft.com/office/drawing/2014/main" id="{E456C0E9-15AE-44E7-94F5-DE5D98EFF3E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3" name="TextBox 202">
                  <a:extLst>
                    <a:ext uri="{FF2B5EF4-FFF2-40B4-BE49-F238E27FC236}">
                      <a16:creationId xmlns:a16="http://schemas.microsoft.com/office/drawing/2014/main" id="{CB2C012F-5F45-46BB-A588-F15D933E948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4" name="TextBox 203">
                  <a:extLst>
                    <a:ext uri="{FF2B5EF4-FFF2-40B4-BE49-F238E27FC236}">
                      <a16:creationId xmlns:a16="http://schemas.microsoft.com/office/drawing/2014/main" id="{61A0AC53-33C4-4A70-B976-A88BB05EDE7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5" name="TextBox 204">
                  <a:extLst>
                    <a:ext uri="{FF2B5EF4-FFF2-40B4-BE49-F238E27FC236}">
                      <a16:creationId xmlns:a16="http://schemas.microsoft.com/office/drawing/2014/main" id="{D73B7EBD-78A2-46CB-B85D-E2C8A0280E9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6" name="TextBox 205">
                  <a:extLst>
                    <a:ext uri="{FF2B5EF4-FFF2-40B4-BE49-F238E27FC236}">
                      <a16:creationId xmlns:a16="http://schemas.microsoft.com/office/drawing/2014/main" id="{463EB558-11CD-4C1A-B088-5417F502AF3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446534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84" name="Group 183">
                <a:extLst>
                  <a:ext uri="{FF2B5EF4-FFF2-40B4-BE49-F238E27FC236}">
                    <a16:creationId xmlns:a16="http://schemas.microsoft.com/office/drawing/2014/main" id="{10F516B5-222F-42D8-B220-E6E088D90D41}"/>
                  </a:ext>
                </a:extLst>
              </p:cNvPr>
              <p:cNvGrpSpPr/>
              <p:nvPr/>
            </p:nvGrpSpPr>
            <p:grpSpPr>
              <a:xfrm>
                <a:off x="2814887" y="2661949"/>
                <a:ext cx="1454914" cy="261819"/>
                <a:chOff x="2747512" y="2814063"/>
                <a:chExt cx="1454914" cy="261819"/>
              </a:xfrm>
            </p:grpSpPr>
            <p:sp>
              <p:nvSpPr>
                <p:cNvPr id="197" name="TextBox 196">
                  <a:extLst>
                    <a:ext uri="{FF2B5EF4-FFF2-40B4-BE49-F238E27FC236}">
                      <a16:creationId xmlns:a16="http://schemas.microsoft.com/office/drawing/2014/main" id="{87FE37FD-1572-41EA-944D-94827A58968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8" name="TextBox 197">
                  <a:extLst>
                    <a:ext uri="{FF2B5EF4-FFF2-40B4-BE49-F238E27FC236}">
                      <a16:creationId xmlns:a16="http://schemas.microsoft.com/office/drawing/2014/main" id="{328E73A8-2CC5-4D9D-9CA1-76DAB040F9C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9" name="TextBox 198">
                  <a:extLst>
                    <a:ext uri="{FF2B5EF4-FFF2-40B4-BE49-F238E27FC236}">
                      <a16:creationId xmlns:a16="http://schemas.microsoft.com/office/drawing/2014/main" id="{73F0E04B-CE7B-41CB-9D0C-EE926CF2916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0" name="TextBox 199">
                  <a:extLst>
                    <a:ext uri="{FF2B5EF4-FFF2-40B4-BE49-F238E27FC236}">
                      <a16:creationId xmlns:a16="http://schemas.microsoft.com/office/drawing/2014/main" id="{67592D57-6720-4239-8A7E-A3F2CFA5DDB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01" name="TextBox 200">
                  <a:extLst>
                    <a:ext uri="{FF2B5EF4-FFF2-40B4-BE49-F238E27FC236}">
                      <a16:creationId xmlns:a16="http://schemas.microsoft.com/office/drawing/2014/main" id="{8568415E-A97D-49D1-96C1-31A4DEC516CD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85" name="Group 184">
                <a:extLst>
                  <a:ext uri="{FF2B5EF4-FFF2-40B4-BE49-F238E27FC236}">
                    <a16:creationId xmlns:a16="http://schemas.microsoft.com/office/drawing/2014/main" id="{A923C831-0B4D-4654-A736-818FE475F2AB}"/>
                  </a:ext>
                </a:extLst>
              </p:cNvPr>
              <p:cNvGrpSpPr/>
              <p:nvPr/>
            </p:nvGrpSpPr>
            <p:grpSpPr>
              <a:xfrm>
                <a:off x="2814887" y="2994816"/>
                <a:ext cx="1454914" cy="261819"/>
                <a:chOff x="2747512" y="2814063"/>
                <a:chExt cx="1454914" cy="261819"/>
              </a:xfrm>
            </p:grpSpPr>
            <p:sp>
              <p:nvSpPr>
                <p:cNvPr id="192" name="TextBox 191">
                  <a:extLst>
                    <a:ext uri="{FF2B5EF4-FFF2-40B4-BE49-F238E27FC236}">
                      <a16:creationId xmlns:a16="http://schemas.microsoft.com/office/drawing/2014/main" id="{40C015C1-4F7A-4F25-B0C5-568F81C0FDD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3" name="TextBox 192">
                  <a:extLst>
                    <a:ext uri="{FF2B5EF4-FFF2-40B4-BE49-F238E27FC236}">
                      <a16:creationId xmlns:a16="http://schemas.microsoft.com/office/drawing/2014/main" id="{AF0B8A7F-9801-4291-8D8A-ACEBD45022D8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4" name="TextBox 193">
                  <a:extLst>
                    <a:ext uri="{FF2B5EF4-FFF2-40B4-BE49-F238E27FC236}">
                      <a16:creationId xmlns:a16="http://schemas.microsoft.com/office/drawing/2014/main" id="{9BFFBD1D-8086-4802-A5AA-1F5D57B1AC5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5" name="TextBox 194">
                  <a:extLst>
                    <a:ext uri="{FF2B5EF4-FFF2-40B4-BE49-F238E27FC236}">
                      <a16:creationId xmlns:a16="http://schemas.microsoft.com/office/drawing/2014/main" id="{2D697E69-BFE8-4EA9-A05E-4DD7120AC02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EF77636F-1C2F-4E52-B3B2-4B00AAC4B33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86" name="Group 185">
                <a:extLst>
                  <a:ext uri="{FF2B5EF4-FFF2-40B4-BE49-F238E27FC236}">
                    <a16:creationId xmlns:a16="http://schemas.microsoft.com/office/drawing/2014/main" id="{E0EAFCEC-4E57-416D-B2B4-8447D1152C51}"/>
                  </a:ext>
                </a:extLst>
              </p:cNvPr>
              <p:cNvGrpSpPr/>
              <p:nvPr/>
            </p:nvGrpSpPr>
            <p:grpSpPr>
              <a:xfrm>
                <a:off x="2814887" y="3327682"/>
                <a:ext cx="1454914" cy="261819"/>
                <a:chOff x="2747512" y="2814063"/>
                <a:chExt cx="1454914" cy="261819"/>
              </a:xfrm>
            </p:grpSpPr>
            <p:sp>
              <p:nvSpPr>
                <p:cNvPr id="187" name="TextBox 186">
                  <a:extLst>
                    <a:ext uri="{FF2B5EF4-FFF2-40B4-BE49-F238E27FC236}">
                      <a16:creationId xmlns:a16="http://schemas.microsoft.com/office/drawing/2014/main" id="{E0479776-5BF3-449C-B170-26E83074BD8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2747512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88" name="TextBox 187">
                  <a:extLst>
                    <a:ext uri="{FF2B5EF4-FFF2-40B4-BE49-F238E27FC236}">
                      <a16:creationId xmlns:a16="http://schemas.microsoft.com/office/drawing/2014/main" id="{222EFB83-873F-4D6A-9004-7FD12AA7247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045785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89" name="TextBox 188">
                  <a:extLst>
                    <a:ext uri="{FF2B5EF4-FFF2-40B4-BE49-F238E27FC236}">
                      <a16:creationId xmlns:a16="http://schemas.microsoft.com/office/drawing/2014/main" id="{68574DE7-9711-44CF-BE22-14D5BD592D0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344060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0" name="TextBox 189">
                  <a:extLst>
                    <a:ext uri="{FF2B5EF4-FFF2-40B4-BE49-F238E27FC236}">
                      <a16:creationId xmlns:a16="http://schemas.microsoft.com/office/drawing/2014/main" id="{9DF9404A-27F2-4DE4-8C8B-4867762C1F5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642333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91" name="TextBox 190">
                  <a:extLst>
                    <a:ext uri="{FF2B5EF4-FFF2-40B4-BE49-F238E27FC236}">
                      <a16:creationId xmlns:a16="http://schemas.microsoft.com/office/drawing/2014/main" id="{8BEDE6D7-E0EE-48A9-9355-B4AE027D458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3940607" y="2814063"/>
                  <a:ext cx="261819" cy="261819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txBody>
                <a:bodyPr wrap="non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6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193B70AC-B90B-482F-9B50-FD023D3CD3EA}"/>
                </a:ext>
              </a:extLst>
            </p:cNvPr>
            <p:cNvGrpSpPr/>
            <p:nvPr/>
          </p:nvGrpSpPr>
          <p:grpSpPr>
            <a:xfrm>
              <a:off x="5526712" y="1663348"/>
              <a:ext cx="867595" cy="1926153"/>
              <a:chOff x="5526712" y="1663348"/>
              <a:chExt cx="867595" cy="1926153"/>
            </a:xfrm>
          </p:grpSpPr>
          <p:grpSp>
            <p:nvGrpSpPr>
              <p:cNvPr id="160" name="Group 159">
                <a:extLst>
                  <a:ext uri="{FF2B5EF4-FFF2-40B4-BE49-F238E27FC236}">
                    <a16:creationId xmlns:a16="http://schemas.microsoft.com/office/drawing/2014/main" id="{65AD7D40-4B83-47F3-9697-0478A9FF7017}"/>
                  </a:ext>
                </a:extLst>
              </p:cNvPr>
              <p:cNvGrpSpPr/>
              <p:nvPr/>
            </p:nvGrpSpPr>
            <p:grpSpPr>
              <a:xfrm>
                <a:off x="5526712" y="1663348"/>
                <a:ext cx="261819" cy="1926153"/>
                <a:chOff x="5526712" y="1663348"/>
                <a:chExt cx="261819" cy="1926153"/>
              </a:xfrm>
            </p:grpSpPr>
            <p:sp>
              <p:nvSpPr>
                <p:cNvPr id="175" name="TextBox 174">
                  <a:extLst>
                    <a:ext uri="{FF2B5EF4-FFF2-40B4-BE49-F238E27FC236}">
                      <a16:creationId xmlns:a16="http://schemas.microsoft.com/office/drawing/2014/main" id="{CDDE545D-1C5E-402F-8F9B-B1DD333EEF9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1663348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6" name="TextBox 175">
                  <a:extLst>
                    <a:ext uri="{FF2B5EF4-FFF2-40B4-BE49-F238E27FC236}">
                      <a16:creationId xmlns:a16="http://schemas.microsoft.com/office/drawing/2014/main" id="{C5FDEACC-2FE1-4A1D-93F4-EF61F436759B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1996215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7" name="TextBox 176">
                  <a:extLst>
                    <a:ext uri="{FF2B5EF4-FFF2-40B4-BE49-F238E27FC236}">
                      <a16:creationId xmlns:a16="http://schemas.microsoft.com/office/drawing/2014/main" id="{91AC41F8-39D6-4CF9-B3E5-3019897297E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23290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8" name="TextBox 177">
                  <a:extLst>
                    <a:ext uri="{FF2B5EF4-FFF2-40B4-BE49-F238E27FC236}">
                      <a16:creationId xmlns:a16="http://schemas.microsoft.com/office/drawing/2014/main" id="{DF928FBC-1422-4121-9B7E-F8A5706760DC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2661949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9" name="TextBox 178">
                  <a:extLst>
                    <a:ext uri="{FF2B5EF4-FFF2-40B4-BE49-F238E27FC236}">
                      <a16:creationId xmlns:a16="http://schemas.microsoft.com/office/drawing/2014/main" id="{E6F9F754-EAA6-4A9C-AA57-980E21461B0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2994816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80" name="TextBox 179">
                  <a:extLst>
                    <a:ext uri="{FF2B5EF4-FFF2-40B4-BE49-F238E27FC236}">
                      <a16:creationId xmlns:a16="http://schemas.microsoft.com/office/drawing/2014/main" id="{E6EB3170-BBD6-45AD-8BE4-F2F2E0B8DC4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526712" y="33276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61" name="Group 160">
                <a:extLst>
                  <a:ext uri="{FF2B5EF4-FFF2-40B4-BE49-F238E27FC236}">
                    <a16:creationId xmlns:a16="http://schemas.microsoft.com/office/drawing/2014/main" id="{456C923C-59FA-4085-88E8-CFB4A090F3C1}"/>
                  </a:ext>
                </a:extLst>
              </p:cNvPr>
              <p:cNvGrpSpPr/>
              <p:nvPr/>
            </p:nvGrpSpPr>
            <p:grpSpPr>
              <a:xfrm>
                <a:off x="5829600" y="1663348"/>
                <a:ext cx="261819" cy="1926153"/>
                <a:chOff x="5829600" y="1663348"/>
                <a:chExt cx="261819" cy="1926153"/>
              </a:xfrm>
            </p:grpSpPr>
            <p:sp>
              <p:nvSpPr>
                <p:cNvPr id="169" name="TextBox 168">
                  <a:extLst>
                    <a:ext uri="{FF2B5EF4-FFF2-40B4-BE49-F238E27FC236}">
                      <a16:creationId xmlns:a16="http://schemas.microsoft.com/office/drawing/2014/main" id="{0FAB0B64-0691-4BAF-9862-F9743AEDF1C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1663348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0" name="TextBox 169">
                  <a:extLst>
                    <a:ext uri="{FF2B5EF4-FFF2-40B4-BE49-F238E27FC236}">
                      <a16:creationId xmlns:a16="http://schemas.microsoft.com/office/drawing/2014/main" id="{00ABAA72-DDCF-49F7-9407-0CF2568898A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1996215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1" name="TextBox 170">
                  <a:extLst>
                    <a:ext uri="{FF2B5EF4-FFF2-40B4-BE49-F238E27FC236}">
                      <a16:creationId xmlns:a16="http://schemas.microsoft.com/office/drawing/2014/main" id="{8E5F6EA5-624F-413D-8B84-00A099EBD90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23290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2" name="TextBox 171">
                  <a:extLst>
                    <a:ext uri="{FF2B5EF4-FFF2-40B4-BE49-F238E27FC236}">
                      <a16:creationId xmlns:a16="http://schemas.microsoft.com/office/drawing/2014/main" id="{E53E2932-971A-4549-A05E-2489161A0B0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2661949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3" name="TextBox 172">
                  <a:extLst>
                    <a:ext uri="{FF2B5EF4-FFF2-40B4-BE49-F238E27FC236}">
                      <a16:creationId xmlns:a16="http://schemas.microsoft.com/office/drawing/2014/main" id="{CE842E16-AB82-4DF9-BE7C-C809E7D7BF7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2994816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74" name="TextBox 173">
                  <a:extLst>
                    <a:ext uri="{FF2B5EF4-FFF2-40B4-BE49-F238E27FC236}">
                      <a16:creationId xmlns:a16="http://schemas.microsoft.com/office/drawing/2014/main" id="{BB681956-4348-42E5-92A2-4A355176D0F5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5829600" y="33276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62" name="Group 161">
                <a:extLst>
                  <a:ext uri="{FF2B5EF4-FFF2-40B4-BE49-F238E27FC236}">
                    <a16:creationId xmlns:a16="http://schemas.microsoft.com/office/drawing/2014/main" id="{28745AB7-6FC2-4532-9185-DAA2C599695C}"/>
                  </a:ext>
                </a:extLst>
              </p:cNvPr>
              <p:cNvGrpSpPr/>
              <p:nvPr/>
            </p:nvGrpSpPr>
            <p:grpSpPr>
              <a:xfrm>
                <a:off x="6132488" y="1663348"/>
                <a:ext cx="261819" cy="1926153"/>
                <a:chOff x="6132488" y="1663348"/>
                <a:chExt cx="261819" cy="1926153"/>
              </a:xfrm>
            </p:grpSpPr>
            <p:sp>
              <p:nvSpPr>
                <p:cNvPr id="163" name="TextBox 162">
                  <a:extLst>
                    <a:ext uri="{FF2B5EF4-FFF2-40B4-BE49-F238E27FC236}">
                      <a16:creationId xmlns:a16="http://schemas.microsoft.com/office/drawing/2014/main" id="{162C8E12-ED41-4077-8ABA-B7021AFB089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1663348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64" name="TextBox 163">
                  <a:extLst>
                    <a:ext uri="{FF2B5EF4-FFF2-40B4-BE49-F238E27FC236}">
                      <a16:creationId xmlns:a16="http://schemas.microsoft.com/office/drawing/2014/main" id="{0694B8FB-847C-44C9-ABE8-D2861AEAC868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1996215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65" name="TextBox 164">
                  <a:extLst>
                    <a:ext uri="{FF2B5EF4-FFF2-40B4-BE49-F238E27FC236}">
                      <a16:creationId xmlns:a16="http://schemas.microsoft.com/office/drawing/2014/main" id="{998FE499-5388-4B48-927F-9AE0C3A5155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23290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66" name="TextBox 165">
                  <a:extLst>
                    <a:ext uri="{FF2B5EF4-FFF2-40B4-BE49-F238E27FC236}">
                      <a16:creationId xmlns:a16="http://schemas.microsoft.com/office/drawing/2014/main" id="{59B2F2FD-0004-404B-8D85-B0772AE01A20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2661949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67" name="TextBox 166">
                  <a:extLst>
                    <a:ext uri="{FF2B5EF4-FFF2-40B4-BE49-F238E27FC236}">
                      <a16:creationId xmlns:a16="http://schemas.microsoft.com/office/drawing/2014/main" id="{8595F8D6-9D89-4D65-A5DC-24C130AAE466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2994816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68" name="TextBox 167">
                  <a:extLst>
                    <a:ext uri="{FF2B5EF4-FFF2-40B4-BE49-F238E27FC236}">
                      <a16:creationId xmlns:a16="http://schemas.microsoft.com/office/drawing/2014/main" id="{EE8F1DAD-9634-4FC7-89E3-B12AAE2E760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6132488" y="3327682"/>
                  <a:ext cx="261819" cy="261819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21823B99-B291-428A-949B-55C7EB643AFF}"/>
                </a:ext>
              </a:extLst>
            </p:cNvPr>
            <p:cNvGrpSpPr/>
            <p:nvPr/>
          </p:nvGrpSpPr>
          <p:grpSpPr>
            <a:xfrm>
              <a:off x="4666619" y="1663348"/>
              <a:ext cx="559343" cy="1926153"/>
              <a:chOff x="4666619" y="1663348"/>
              <a:chExt cx="559343" cy="1926153"/>
            </a:xfrm>
          </p:grpSpPr>
          <p:grpSp>
            <p:nvGrpSpPr>
              <p:cNvPr id="146" name="Group 145">
                <a:extLst>
                  <a:ext uri="{FF2B5EF4-FFF2-40B4-BE49-F238E27FC236}">
                    <a16:creationId xmlns:a16="http://schemas.microsoft.com/office/drawing/2014/main" id="{B0155799-9426-480B-881D-66151F469677}"/>
                  </a:ext>
                </a:extLst>
              </p:cNvPr>
              <p:cNvGrpSpPr/>
              <p:nvPr/>
            </p:nvGrpSpPr>
            <p:grpSpPr>
              <a:xfrm>
                <a:off x="4666619" y="1663348"/>
                <a:ext cx="261819" cy="1926153"/>
                <a:chOff x="4666619" y="1663348"/>
                <a:chExt cx="261819" cy="1926153"/>
              </a:xfrm>
            </p:grpSpPr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8D22FC10-0E30-4B4D-A1BF-EF3145ADA4B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1663348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5" name="TextBox 154">
                  <a:extLst>
                    <a:ext uri="{FF2B5EF4-FFF2-40B4-BE49-F238E27FC236}">
                      <a16:creationId xmlns:a16="http://schemas.microsoft.com/office/drawing/2014/main" id="{F9793472-3C1E-48A1-A949-16EC1F6EB20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1996215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6" name="TextBox 155">
                  <a:extLst>
                    <a:ext uri="{FF2B5EF4-FFF2-40B4-BE49-F238E27FC236}">
                      <a16:creationId xmlns:a16="http://schemas.microsoft.com/office/drawing/2014/main" id="{C3F1ACEE-E832-4878-80FB-475BB63FDD8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23290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7" name="TextBox 156">
                  <a:extLst>
                    <a:ext uri="{FF2B5EF4-FFF2-40B4-BE49-F238E27FC236}">
                      <a16:creationId xmlns:a16="http://schemas.microsoft.com/office/drawing/2014/main" id="{40304E3F-6AF2-43F7-A2B4-805A9EF580E1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2661949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8" name="TextBox 157">
                  <a:extLst>
                    <a:ext uri="{FF2B5EF4-FFF2-40B4-BE49-F238E27FC236}">
                      <a16:creationId xmlns:a16="http://schemas.microsoft.com/office/drawing/2014/main" id="{EE0180E1-FDDC-47A1-A305-5218EA1D580E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2994816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9" name="TextBox 158">
                  <a:extLst>
                    <a:ext uri="{FF2B5EF4-FFF2-40B4-BE49-F238E27FC236}">
                      <a16:creationId xmlns:a16="http://schemas.microsoft.com/office/drawing/2014/main" id="{BD2D3CBF-9390-42F0-ACC4-A64AAD133F87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666619" y="33276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  <p:grpSp>
            <p:nvGrpSpPr>
              <p:cNvPr id="147" name="Group 146">
                <a:extLst>
                  <a:ext uri="{FF2B5EF4-FFF2-40B4-BE49-F238E27FC236}">
                    <a16:creationId xmlns:a16="http://schemas.microsoft.com/office/drawing/2014/main" id="{5C059CB0-AFE2-4C5D-8A9E-2B8EAF4F31FB}"/>
                  </a:ext>
                </a:extLst>
              </p:cNvPr>
              <p:cNvGrpSpPr/>
              <p:nvPr/>
            </p:nvGrpSpPr>
            <p:grpSpPr>
              <a:xfrm>
                <a:off x="4964143" y="1663348"/>
                <a:ext cx="261819" cy="1926153"/>
                <a:chOff x="4964143" y="1663348"/>
                <a:chExt cx="261819" cy="1926153"/>
              </a:xfrm>
            </p:grpSpPr>
            <p:sp>
              <p:nvSpPr>
                <p:cNvPr id="148" name="TextBox 147">
                  <a:extLst>
                    <a:ext uri="{FF2B5EF4-FFF2-40B4-BE49-F238E27FC236}">
                      <a16:creationId xmlns:a16="http://schemas.microsoft.com/office/drawing/2014/main" id="{4689388B-1F6D-4BB9-8AA7-B27E2FAACE38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1663348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49" name="TextBox 148">
                  <a:extLst>
                    <a:ext uri="{FF2B5EF4-FFF2-40B4-BE49-F238E27FC236}">
                      <a16:creationId xmlns:a16="http://schemas.microsoft.com/office/drawing/2014/main" id="{5609FAA4-B22B-430A-AF07-14404B2CD76A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1996215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0" name="TextBox 149">
                  <a:extLst>
                    <a:ext uri="{FF2B5EF4-FFF2-40B4-BE49-F238E27FC236}">
                      <a16:creationId xmlns:a16="http://schemas.microsoft.com/office/drawing/2014/main" id="{6F39F193-F141-4D23-A340-CB0D138C2D83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23290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1" name="TextBox 150">
                  <a:extLst>
                    <a:ext uri="{FF2B5EF4-FFF2-40B4-BE49-F238E27FC236}">
                      <a16:creationId xmlns:a16="http://schemas.microsoft.com/office/drawing/2014/main" id="{DCCF8108-CD0B-4605-91AE-68F0F89FA6C4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2661949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2" name="TextBox 151">
                  <a:extLst>
                    <a:ext uri="{FF2B5EF4-FFF2-40B4-BE49-F238E27FC236}">
                      <a16:creationId xmlns:a16="http://schemas.microsoft.com/office/drawing/2014/main" id="{4AAB32DC-FFC7-472A-B79D-2365C235441F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2994816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3" name="TextBox 152">
                  <a:extLst>
                    <a:ext uri="{FF2B5EF4-FFF2-40B4-BE49-F238E27FC236}">
                      <a16:creationId xmlns:a16="http://schemas.microsoft.com/office/drawing/2014/main" id="{3DA00D28-9299-4D2A-84E8-00DB2B5FFF62}"/>
                    </a:ext>
                  </a:extLst>
                </p:cNvPr>
                <p:cNvSpPr txBox="1">
                  <a:spLocks noChangeAspect="1"/>
                </p:cNvSpPr>
                <p:nvPr/>
              </p:nvSpPr>
              <p:spPr>
                <a:xfrm>
                  <a:off x="4964143" y="3327682"/>
                  <a:ext cx="261819" cy="261819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457200"/>
                  <a:endParaRPr lang="en-GB" sz="1000" b="1" dirty="0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</p:grpSp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6A023168-5C58-4DEC-A32D-77BF4A01D22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20476" y="3794860"/>
          <a:ext cx="2551048" cy="1913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32195283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60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2297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00326"/>
              </p:ext>
            </p:extLst>
          </p:nvPr>
        </p:nvGraphicFramePr>
        <p:xfrm>
          <a:off x="1555812" y="261258"/>
          <a:ext cx="10358844" cy="5926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52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888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456425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55812" y="1061377"/>
            <a:ext cx="3493610" cy="18037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2" y="3102712"/>
            <a:ext cx="3493610" cy="15407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55812" y="4842126"/>
            <a:ext cx="3493610" cy="201400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12492" y="1068407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1573015" y="3100842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573015" y="4854913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49422" y="1024618"/>
            <a:ext cx="3432617" cy="18405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9422" y="3082589"/>
            <a:ext cx="3432617" cy="157275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3036" y="4842126"/>
            <a:ext cx="3439003" cy="2015874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5106102" y="1005838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5106102" y="3069951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095876" y="4872814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82039" y="996963"/>
            <a:ext cx="3447201" cy="186815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39" y="3068914"/>
            <a:ext cx="3489297" cy="15745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82039" y="4830218"/>
            <a:ext cx="3487224" cy="2027781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8538719" y="1000630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8538719" y="3069951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8538719" y="4854913"/>
            <a:ext cx="292508" cy="135553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0" y="746760"/>
            <a:ext cx="8854440" cy="583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3640" y="1463522"/>
            <a:ext cx="8686800" cy="508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680" y="1335648"/>
            <a:ext cx="9159239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652828"/>
              </p:ext>
            </p:extLst>
          </p:nvPr>
        </p:nvGraphicFramePr>
        <p:xfrm>
          <a:off x="1555812" y="261258"/>
          <a:ext cx="10358844" cy="6292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52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False, 20 x 2 = 40, not 60. The answer should be 1,648. 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5,621 &gt;5,520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888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2,048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1,290	</a:t>
                      </a:r>
                    </a:p>
                    <a:p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892 x 6= 5,352	</a:t>
                      </a:r>
                    </a:p>
                    <a:p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456425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3,055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2,528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A: 6,840 –3,236 = 3,604, B: 4,856 –4,740 = 116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3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9360" y="792480"/>
            <a:ext cx="9159240" cy="579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1463522"/>
            <a:ext cx="8747760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20" y="1335648"/>
            <a:ext cx="9022080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525</Words>
  <Application>Microsoft Office PowerPoint</Application>
  <PresentationFormat>Widescreen</PresentationFormat>
  <Paragraphs>256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Office Theme</vt:lpstr>
      <vt:lpstr>1_Office Theme</vt:lpstr>
      <vt:lpstr>Merecat</vt:lpstr>
      <vt:lpstr>Challenge 3</vt:lpstr>
      <vt:lpstr>PowerPoint Presentation</vt:lpstr>
      <vt:lpstr>L.O.   To multiply 3-digit by 1-digit numbers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40</cp:revision>
  <cp:lastPrinted>2021-01-17T19:57:54Z</cp:lastPrinted>
  <dcterms:created xsi:type="dcterms:W3CDTF">2020-08-21T17:24:32Z</dcterms:created>
  <dcterms:modified xsi:type="dcterms:W3CDTF">2021-01-24T16:46:55Z</dcterms:modified>
</cp:coreProperties>
</file>