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74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091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1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915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4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607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882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46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361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06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9798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595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111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0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B8511-335F-4CA7-B629-57BF2A109BE9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DCA6B97-F090-4113-9D8B-6943C145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2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84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5378"/>
          </a:xfrm>
        </p:spPr>
        <p:txBody>
          <a:bodyPr/>
          <a:lstStyle/>
          <a:p>
            <a:r>
              <a:rPr lang="en-GB" dirty="0" smtClean="0"/>
              <a:t>Whole Class Reading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58" y="1368972"/>
            <a:ext cx="11093732" cy="21099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372" y="3951889"/>
            <a:ext cx="104052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Explain why </a:t>
            </a:r>
            <a:r>
              <a:rPr lang="en-GB" sz="3200" dirty="0"/>
              <a:t>J</a:t>
            </a:r>
            <a:r>
              <a:rPr lang="en-GB" sz="3200" dirty="0" smtClean="0"/>
              <a:t>ewish people were forced to wear a yellow star.</a:t>
            </a:r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93986" y="5465379"/>
            <a:ext cx="10772325" cy="3231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24" y="6299762"/>
            <a:ext cx="10803048" cy="6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9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BCAC1DB-DE6E-4577-9888-5A32AE357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2" y="3323272"/>
            <a:ext cx="3381375" cy="3381375"/>
          </a:xfrm>
          <a:prstGeom prst="rect">
            <a:avLst/>
          </a:prstGeom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B687D830-9B21-405B-9945-49022D233980}"/>
              </a:ext>
            </a:extLst>
          </p:cNvPr>
          <p:cNvSpPr/>
          <p:nvPr/>
        </p:nvSpPr>
        <p:spPr>
          <a:xfrm>
            <a:off x="2217683" y="176780"/>
            <a:ext cx="8705171" cy="4077208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>
                <a:solidFill>
                  <a:schemeClr val="tx1"/>
                </a:solidFill>
                <a:cs typeface="Calibri"/>
              </a:rPr>
              <a:t>despise</a:t>
            </a:r>
            <a:endParaRPr lang="en-US" sz="7200" dirty="0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508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408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algn="ctr">
              <a:buNone/>
            </a:pPr>
            <a:endParaRPr lang="en-GB" dirty="0" smtClean="0"/>
          </a:p>
          <a:p>
            <a:pPr marL="0" algn="ctr">
              <a:buNone/>
            </a:pPr>
            <a:endParaRPr lang="en-GB" dirty="0"/>
          </a:p>
          <a:p>
            <a:pPr marL="0" algn="ctr">
              <a:buNone/>
            </a:pPr>
            <a:endParaRPr lang="en-GB" dirty="0" smtClean="0"/>
          </a:p>
          <a:p>
            <a:pPr marL="0" algn="ctr">
              <a:buNone/>
            </a:pPr>
            <a:endParaRPr lang="en-GB" dirty="0" smtClean="0"/>
          </a:p>
          <a:p>
            <a:pPr marL="0" algn="ctr">
              <a:buNone/>
            </a:pPr>
            <a:endParaRPr lang="en-GB" dirty="0" smtClean="0"/>
          </a:p>
        </p:txBody>
      </p:sp>
      <p:sp>
        <p:nvSpPr>
          <p:cNvPr id="4" name="Cloud Callout 3"/>
          <p:cNvSpPr/>
          <p:nvPr/>
        </p:nvSpPr>
        <p:spPr>
          <a:xfrm>
            <a:off x="110837" y="222107"/>
            <a:ext cx="2937163" cy="1468581"/>
          </a:xfrm>
          <a:prstGeom prst="cloudCallout">
            <a:avLst>
              <a:gd name="adj1" fmla="val 86714"/>
              <a:gd name="adj2" fmla="val 9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could it mean?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172" y="4374469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045707" y="3851249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600" dirty="0"/>
          </a:p>
        </p:txBody>
      </p:sp>
      <p:sp>
        <p:nvSpPr>
          <p:cNvPr id="7" name="Rectangle 6"/>
          <p:cNvSpPr/>
          <p:nvPr/>
        </p:nvSpPr>
        <p:spPr>
          <a:xfrm>
            <a:off x="1408242" y="2828836"/>
            <a:ext cx="7735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98124" y="1690688"/>
            <a:ext cx="32303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u="sng" dirty="0" smtClean="0"/>
              <a:t>despise</a:t>
            </a:r>
            <a:endParaRPr lang="en-GB" sz="7200" u="sng" dirty="0"/>
          </a:p>
        </p:txBody>
      </p:sp>
      <p:sp>
        <p:nvSpPr>
          <p:cNvPr id="5" name="Rectangle 4"/>
          <p:cNvSpPr/>
          <p:nvPr/>
        </p:nvSpPr>
        <p:spPr>
          <a:xfrm>
            <a:off x="838200" y="2967335"/>
            <a:ext cx="1015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7903" y="4078014"/>
            <a:ext cx="9700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I </a:t>
            </a:r>
            <a:r>
              <a:rPr lang="en-GB" sz="4000" b="1" dirty="0"/>
              <a:t>despise</a:t>
            </a:r>
            <a:r>
              <a:rPr lang="en-GB" sz="4000" dirty="0"/>
              <a:t> anyone who is cruel to animals.</a:t>
            </a:r>
          </a:p>
        </p:txBody>
      </p:sp>
    </p:spTree>
    <p:extLst>
      <p:ext uri="{BB962C8B-B14F-4D97-AF65-F5344CB8AC3E}">
        <p14:creationId xmlns:p14="http://schemas.microsoft.com/office/powerpoint/2010/main" val="88587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159" y="553874"/>
            <a:ext cx="10515600" cy="4165271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AND FEEL THE SYLLABLES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</a:t>
            </a:r>
            <a:r>
              <a:rPr lang="en-US" sz="4400" dirty="0" smtClean="0">
                <a:solidFill>
                  <a:srgbClr val="FF0000"/>
                </a:solidFill>
                <a:cs typeface="Calibri"/>
              </a:rPr>
              <a:t>IN A SQUEAKY VOICE</a:t>
            </a: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SOMEONE ON ANOTHER TABLE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</a:t>
            </a:r>
            <a:r>
              <a:rPr lang="en-US" sz="4400" dirty="0" smtClean="0">
                <a:solidFill>
                  <a:srgbClr val="FF0000"/>
                </a:solidFill>
                <a:cs typeface="Calibri"/>
              </a:rPr>
              <a:t>MRS SILK</a:t>
            </a: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YOUR BOOK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REPEAT IT AFTER ME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THE WINDOW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A WALL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6056" y="4719145"/>
            <a:ext cx="6390289" cy="127525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</a:rPr>
              <a:t>despise</a:t>
            </a:r>
            <a:endParaRPr lang="en-GB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87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1656" y="2246963"/>
            <a:ext cx="62252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    despise</a:t>
            </a:r>
            <a:endParaRPr lang="en-GB" sz="8000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7860" y="2429203"/>
            <a:ext cx="284797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95" y="466725"/>
            <a:ext cx="3600450" cy="19240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19550" y="1163300"/>
            <a:ext cx="390844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dirty="0" smtClean="0"/>
              <a:t>despise</a:t>
            </a:r>
            <a:endParaRPr lang="en-GB" sz="8800" dirty="0"/>
          </a:p>
        </p:txBody>
      </p:sp>
      <p:sp>
        <p:nvSpPr>
          <p:cNvPr id="5" name="TextBox 4"/>
          <p:cNvSpPr txBox="1"/>
          <p:nvPr/>
        </p:nvSpPr>
        <p:spPr>
          <a:xfrm>
            <a:off x="875432" y="3372768"/>
            <a:ext cx="1019667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Verb</a:t>
            </a:r>
          </a:p>
          <a:p>
            <a:endParaRPr lang="en-GB" sz="4000" b="1" u="sng" dirty="0"/>
          </a:p>
          <a:p>
            <a:r>
              <a:rPr lang="en-GB" sz="3600" b="1" u="sng" dirty="0" smtClean="0"/>
              <a:t>To feel contempt for.</a:t>
            </a:r>
            <a:endParaRPr lang="en-GB" sz="3600" b="1" u="sng" dirty="0"/>
          </a:p>
          <a:p>
            <a:endParaRPr lang="en-GB" sz="4000" b="1" u="sng" dirty="0" smtClean="0"/>
          </a:p>
          <a:p>
            <a:endParaRPr lang="en-GB" sz="4000" dirty="0"/>
          </a:p>
        </p:txBody>
      </p:sp>
      <p:sp>
        <p:nvSpPr>
          <p:cNvPr id="6" name="AutoShape 2" descr="Words Regulate and Run have similar mea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6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77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</vt:lpstr>
      <vt:lpstr>PowerPoint Presentation</vt:lpstr>
      <vt:lpstr>Whole Class Reading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2022-01-23T16:32:56Z</dcterms:created>
  <dcterms:modified xsi:type="dcterms:W3CDTF">2022-01-23T16:33:27Z</dcterms:modified>
</cp:coreProperties>
</file>