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3" d="100"/>
          <a:sy n="63" d="100"/>
        </p:scale>
        <p:origin x="102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C80A3B-7FDC-4D00-BFDB-CD83EE9D3906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BDCCFC-1710-415C-B89F-08DBF8360F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88563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22111-69B3-47BF-916C-F147F83152C6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C3687-139C-4B65-B2FB-5729B6B393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51696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22111-69B3-47BF-916C-F147F83152C6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C3687-139C-4B65-B2FB-5729B6B393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3830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22111-69B3-47BF-916C-F147F83152C6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C3687-139C-4B65-B2FB-5729B6B393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56971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22111-69B3-47BF-916C-F147F83152C6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C3687-139C-4B65-B2FB-5729B6B393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14839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22111-69B3-47BF-916C-F147F83152C6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C3687-139C-4B65-B2FB-5729B6B393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75765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22111-69B3-47BF-916C-F147F83152C6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C3687-139C-4B65-B2FB-5729B6B393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026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22111-69B3-47BF-916C-F147F83152C6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C3687-139C-4B65-B2FB-5729B6B393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19545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22111-69B3-47BF-916C-F147F83152C6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C3687-139C-4B65-B2FB-5729B6B393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94328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22111-69B3-47BF-916C-F147F83152C6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C3687-139C-4B65-B2FB-5729B6B393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85341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22111-69B3-47BF-916C-F147F83152C6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C3687-139C-4B65-B2FB-5729B6B393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16956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22111-69B3-47BF-916C-F147F83152C6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C3687-139C-4B65-B2FB-5729B6B393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26968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522111-69B3-47BF-916C-F147F83152C6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FC3687-139C-4B65-B2FB-5729B6B393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86409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PSHE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Internet Safety Worksheets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492729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6240" y="320041"/>
            <a:ext cx="11414760" cy="63503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08858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120" y="278645"/>
            <a:ext cx="11887199" cy="6496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90934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</Words>
  <Application>Microsoft Office PowerPoint</Application>
  <PresentationFormat>Widescreen</PresentationFormat>
  <Paragraphs>2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PSHE</vt:lpstr>
      <vt:lpstr>PowerPoint Presentation</vt:lpstr>
      <vt:lpstr>PowerPoint Presentation</vt:lpstr>
    </vt:vector>
  </TitlesOfParts>
  <Company>Langold-Dyscarr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PSHE</dc:title>
  <dc:creator>Andrea Davison</dc:creator>
  <cp:lastModifiedBy>Andrea Davison</cp:lastModifiedBy>
  <cp:revision>1</cp:revision>
  <dcterms:created xsi:type="dcterms:W3CDTF">2021-01-26T15:48:14Z</dcterms:created>
  <dcterms:modified xsi:type="dcterms:W3CDTF">2021-01-26T15:48:34Z</dcterms:modified>
</cp:coreProperties>
</file>