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  <p:sldMasterId id="2147483688" r:id="rId2"/>
    <p:sldMasterId id="2147483690" r:id="rId3"/>
    <p:sldMasterId id="2147483702" r:id="rId4"/>
  </p:sldMasterIdLst>
  <p:notesMasterIdLst>
    <p:notesMasterId r:id="rId29"/>
  </p:notesMasterIdLst>
  <p:handoutMasterIdLst>
    <p:handoutMasterId r:id="rId30"/>
  </p:handoutMasterIdLst>
  <p:sldIdLst>
    <p:sldId id="328" r:id="rId5"/>
    <p:sldId id="316" r:id="rId6"/>
    <p:sldId id="259" r:id="rId7"/>
    <p:sldId id="258" r:id="rId8"/>
    <p:sldId id="289" r:id="rId9"/>
    <p:sldId id="297" r:id="rId10"/>
    <p:sldId id="317" r:id="rId11"/>
    <p:sldId id="318" r:id="rId12"/>
    <p:sldId id="319" r:id="rId13"/>
    <p:sldId id="320" r:id="rId14"/>
    <p:sldId id="321" r:id="rId15"/>
    <p:sldId id="322" r:id="rId16"/>
    <p:sldId id="323" r:id="rId17"/>
    <p:sldId id="324" r:id="rId18"/>
    <p:sldId id="325" r:id="rId19"/>
    <p:sldId id="326" r:id="rId20"/>
    <p:sldId id="268" r:id="rId21"/>
    <p:sldId id="269" r:id="rId22"/>
    <p:sldId id="270" r:id="rId23"/>
    <p:sldId id="271" r:id="rId24"/>
    <p:sldId id="327" r:id="rId25"/>
    <p:sldId id="312" r:id="rId26"/>
    <p:sldId id="313" r:id="rId27"/>
    <p:sldId id="314" r:id="rId28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85" autoAdjust="0"/>
    <p:restoredTop sz="86861" autoAdjust="0"/>
  </p:normalViewPr>
  <p:slideViewPr>
    <p:cSldViewPr snapToGrid="0">
      <p:cViewPr varScale="1">
        <p:scale>
          <a:sx n="59" d="100"/>
          <a:sy n="59" d="100"/>
        </p:scale>
        <p:origin x="120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8F7D60-5CCD-4CC6-AD70-DB4F19FBF544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BCB1FE-4B36-4404-9559-645ED93A74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264531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C8F6A7-36FE-4A7F-BEEC-500F8D2D468E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5D80BD-A185-4A79-9504-A0C32C473B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56060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5D80BD-A185-4A79-9504-A0C32C473B5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57979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981852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954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40996915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987007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867506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45928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87143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5586B75A-687E-405C-8A0B-8D00578BA2C3}" type="datetimeFigureOut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0454455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5586B75A-687E-405C-8A0B-8D00578BA2C3}" type="datetimeFigureOut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45991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83181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97010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708504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21026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03493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27768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80621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90198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175976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86008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37142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929530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26755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295835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60800" y="1120776"/>
            <a:ext cx="7518400" cy="1470025"/>
          </a:xfrm>
        </p:spPr>
        <p:txBody>
          <a:bodyPr/>
          <a:lstStyle>
            <a:lvl1pPr>
              <a:defRPr sz="5400"/>
            </a:lvl1pPr>
          </a:lstStyle>
          <a:p>
            <a:pPr lvl="0"/>
            <a:r>
              <a:rPr lang="en-GB" altLang="en-US" noProof="0" smtClean="0"/>
              <a:t>Click to edit Master title style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60800" y="2590800"/>
            <a:ext cx="7518400" cy="1752600"/>
          </a:xfrm>
        </p:spPr>
        <p:txBody>
          <a:bodyPr/>
          <a:lstStyle>
            <a:lvl1pPr marL="0" indent="0" algn="ctr">
              <a:buFontTx/>
              <a:buNone/>
              <a:defRPr i="1"/>
            </a:lvl1pPr>
          </a:lstStyle>
          <a:p>
            <a:pPr lvl="0"/>
            <a:r>
              <a:rPr lang="en-GB" altLang="en-US" noProof="0" smtClean="0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 sz="1400" i="0">
                <a:solidFill>
                  <a:schemeClr val="tx1"/>
                </a:solidFill>
                <a:effectLst/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3928AB2-7727-4320-9F0E-A7695DECB7E6}" type="datetime3">
              <a:rPr lang="en-GB" altLang="en-US"/>
              <a:pPr>
                <a:defRPr/>
              </a:pPr>
              <a:t>24 January, 2021</a:t>
            </a:fld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13018E-50F9-4C74-97E5-7F6A2B7A6E8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3683899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04A1C7-C1AB-4A81-ADF2-1DF2F808AC97}" type="datetime3">
              <a:rPr lang="en-GB" altLang="en-US"/>
              <a:pPr>
                <a:defRPr/>
              </a:pPr>
              <a:t>24 January, 2021</a:t>
            </a:fld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DB3C1B-E90D-474C-9DD2-7D4C39E418F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4548681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0E42B2-BB00-42B0-948A-2D3F26F9DE6A}" type="datetime3">
              <a:rPr lang="en-GB" altLang="en-US"/>
              <a:pPr>
                <a:defRPr/>
              </a:pPr>
              <a:t>24 January, 2021</a:t>
            </a:fld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C497A5-FDD2-476A-ACF2-C68C48C5D69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3079646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4D4291-ECD6-4EED-85E2-6CB7A951D5B2}" type="datetime3">
              <a:rPr lang="en-GB" altLang="en-US"/>
              <a:pPr>
                <a:defRPr/>
              </a:pPr>
              <a:t>24 January, 2021</a:t>
            </a:fld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0819E7-8FF4-48CD-A214-0023F1E49B5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0569663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4A02C4-FD86-4070-BACE-73B928D999F8}" type="datetime3">
              <a:rPr lang="en-GB" altLang="en-US"/>
              <a:pPr>
                <a:defRPr/>
              </a:pPr>
              <a:t>24 January, 2021</a:t>
            </a:fld>
            <a:endParaRPr lang="en-GB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0077BB-8488-439C-9638-C7902FADA24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3105231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53CC55-CF9B-4386-BEEB-C0E7A71960F0}" type="datetime3">
              <a:rPr lang="en-GB" altLang="en-US"/>
              <a:pPr>
                <a:defRPr/>
              </a:pPr>
              <a:t>24 January, 2021</a:t>
            </a:fld>
            <a:endParaRPr lang="en-GB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6AA6FB-2372-4E56-9BFF-2709362F9F3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105437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F0F4E6-AA0D-4E3C-91E5-3A253E0B76AC}" type="datetime3">
              <a:rPr lang="en-GB" altLang="en-US"/>
              <a:pPr>
                <a:defRPr/>
              </a:pPr>
              <a:t>24 January, 2021</a:t>
            </a:fld>
            <a:endParaRPr lang="en-GB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D5F6EB-9438-4906-9C68-9E443FD43A3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4988408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6BBE1A-2FA7-4114-8C52-7795ADDE7B3A}" type="datetime3">
              <a:rPr lang="en-GB" altLang="en-US"/>
              <a:pPr>
                <a:defRPr/>
              </a:pPr>
              <a:t>24 January, 2021</a:t>
            </a:fld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B9D11F-8DF2-446B-9460-3293E3FC0B3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8244785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9AA935-21AD-4D0E-A05B-DB47AE9FB8EB}" type="datetime3">
              <a:rPr lang="en-GB" altLang="en-US"/>
              <a:pPr>
                <a:defRPr/>
              </a:pPr>
              <a:t>24 January, 2021</a:t>
            </a:fld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D14551-01EA-45FC-A301-70F2D9A6D8C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2740164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F86372-60AD-489C-811A-2459A35836F2}" type="datetime3">
              <a:rPr lang="en-GB" altLang="en-US"/>
              <a:pPr>
                <a:defRPr/>
              </a:pPr>
              <a:t>24 January, 2021</a:t>
            </a:fld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C13914-FB42-449C-871D-1FDBC1D122D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815807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003D00-FCEB-4A93-A2DA-E8E55CE0F72A}" type="datetime3">
              <a:rPr lang="en-GB" altLang="en-US"/>
              <a:pPr>
                <a:defRPr/>
              </a:pPr>
              <a:t>24 January, 2021</a:t>
            </a:fld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DB79F4-5AC3-4CBC-A424-9B7F9C9D413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765054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0166977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437527" y="219973"/>
            <a:ext cx="4464965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6758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1837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0"/>
            <a:ext cx="4464051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2400" i="1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+mn-lt"/>
              </a:defRPr>
            </a:lvl1pPr>
          </a:lstStyle>
          <a:p>
            <a:pPr>
              <a:defRPr/>
            </a:pPr>
            <a:fld id="{C0081B9B-056C-4CB3-9CA4-20F3E2AE6F9C}" type="datetime3">
              <a:rPr lang="en-GB" altLang="en-US"/>
              <a:pPr>
                <a:defRPr/>
              </a:pPr>
              <a:t>24 January, 2021</a:t>
            </a:fld>
            <a:endParaRPr lang="en-GB" altLang="en-US"/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76184" y="6589714"/>
            <a:ext cx="3860800" cy="268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71D95898-C0EB-4286-A505-2DEAEC9920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10247" name="Text Box 7"/>
          <p:cNvSpPr txBox="1">
            <a:spLocks noChangeArrowheads="1"/>
          </p:cNvSpPr>
          <p:nvPr userDrawn="1"/>
        </p:nvSpPr>
        <p:spPr bwMode="auto">
          <a:xfrm>
            <a:off x="11135784" y="1"/>
            <a:ext cx="1056216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GB" altLang="en-US" sz="18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22:19</a:t>
            </a:r>
          </a:p>
        </p:txBody>
      </p:sp>
    </p:spTree>
    <p:extLst>
      <p:ext uri="{BB962C8B-B14F-4D97-AF65-F5344CB8AC3E}">
        <p14:creationId xmlns:p14="http://schemas.microsoft.com/office/powerpoint/2010/main" val="29786973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hf sldNum="0"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i="1" kern="12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7" Type="http://schemas.openxmlformats.org/officeDocument/2006/relationships/image" Target="../media/image9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1.png"/><Relationship Id="rId3" Type="http://schemas.openxmlformats.org/officeDocument/2006/relationships/tags" Target="../tags/tag4.xml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slideLayout" Target="../slideLayouts/slideLayout7.xml"/><Relationship Id="rId15" Type="http://schemas.openxmlformats.org/officeDocument/2006/relationships/image" Target="../media/image23.png"/><Relationship Id="rId10" Type="http://schemas.openxmlformats.org/officeDocument/2006/relationships/image" Target="../media/image18.png"/><Relationship Id="rId4" Type="http://schemas.openxmlformats.org/officeDocument/2006/relationships/tags" Target="../tags/tag5.xml"/><Relationship Id="rId9" Type="http://schemas.openxmlformats.org/officeDocument/2006/relationships/image" Target="../media/image17.png"/><Relationship Id="rId14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tags" Target="../tags/tag8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image" Target="../media/image14.png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5E55B0F-029D-4D6D-B67B-B6962129E8F1}" type="datetime3">
              <a:rPr lang="en-GB" altLang="en-US">
                <a:solidFill>
                  <a:srgbClr val="FFFFFF"/>
                </a:solidFill>
                <a:latin typeface="Impact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24 January, 2021</a:t>
            </a:fld>
            <a:endParaRPr lang="en-GB" altLang="en-US" dirty="0">
              <a:solidFill>
                <a:srgbClr val="FFFFFF"/>
              </a:solidFill>
              <a:latin typeface="Impact"/>
            </a:endParaRPr>
          </a:p>
        </p:txBody>
      </p:sp>
      <p:sp>
        <p:nvSpPr>
          <p:cNvPr id="6147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Impact" panose="020B080603090205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Impact" panose="020B080603090205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Impact" panose="020B080603090205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400">
                <a:solidFill>
                  <a:srgbClr val="FFFFFF"/>
                </a:solidFill>
                <a:latin typeface="Arial" panose="020B0604020202020204" pitchFamily="34" charset="0"/>
              </a:rPr>
              <a:t>S Thompson</a:t>
            </a:r>
          </a:p>
        </p:txBody>
      </p:sp>
      <p:sp>
        <p:nvSpPr>
          <p:cNvPr id="6148" name="Rectangle 2"/>
          <p:cNvSpPr>
            <a:spLocks noGrp="1" noChangeArrowheads="1"/>
          </p:cNvSpPr>
          <p:nvPr>
            <p:ph type="title"/>
          </p:nvPr>
        </p:nvSpPr>
        <p:spPr>
          <a:xfrm>
            <a:off x="3503614" y="44450"/>
            <a:ext cx="4835525" cy="647700"/>
          </a:xfrm>
        </p:spPr>
        <p:txBody>
          <a:bodyPr/>
          <a:lstStyle/>
          <a:p>
            <a:pPr eaLnBrk="1" hangingPunct="1"/>
            <a:r>
              <a:rPr lang="en-GB" altLang="en-US" sz="4000"/>
              <a:t>Challenge 2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92313" y="692150"/>
            <a:ext cx="8229600" cy="5976938"/>
          </a:xfrm>
        </p:spPr>
        <p:txBody>
          <a:bodyPr/>
          <a:lstStyle/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8 x 7 =		11 x 7 =</a:t>
            </a: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endParaRPr lang="en-GB" altLang="en-US" sz="3200" b="1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3 x 9 =		9 x 7 =</a:t>
            </a: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endParaRPr lang="en-GB" altLang="en-US" sz="3200" b="1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10 x 9 =		6 x 7 =</a:t>
            </a: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endParaRPr lang="en-GB" altLang="en-US" sz="3200" b="1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9 x 9 =		12 x 9 =</a:t>
            </a: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endParaRPr lang="en-GB" altLang="en-US" sz="3200" b="1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12 x 6 =		4 x 9 =</a:t>
            </a: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endParaRPr lang="en-GB" altLang="en-US" sz="3200" b="1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11 x 6 =		7 x 9 =	</a:t>
            </a:r>
          </a:p>
        </p:txBody>
      </p:sp>
    </p:spTree>
    <p:extLst>
      <p:ext uri="{BB962C8B-B14F-4D97-AF65-F5344CB8AC3E}">
        <p14:creationId xmlns:p14="http://schemas.microsoft.com/office/powerpoint/2010/main" val="2681125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801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1002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6803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2604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8405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EEBCA2C-7C60-AD40-AE2A-A7C92BBFE2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5085" y="1819418"/>
            <a:ext cx="2603500" cy="8636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F95C783-F973-424C-84AF-0999ED28B3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5945" y="1095951"/>
            <a:ext cx="7848600" cy="5245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7185991" y="219973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Day 1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0051281-3E80-4688-BD15-01DE089D1136}"/>
              </a:ext>
            </a:extLst>
          </p:cNvPr>
          <p:cNvSpPr txBox="1"/>
          <p:nvPr/>
        </p:nvSpPr>
        <p:spPr>
          <a:xfrm>
            <a:off x="3883859" y="1869650"/>
            <a:ext cx="15063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US" sz="3200" dirty="0">
                <a:solidFill>
                  <a:srgbClr val="FF0000"/>
                </a:solidFill>
                <a:latin typeface="KG Primary Penmanship" panose="02000506000000020003" pitchFamily="2" charset="77"/>
              </a:rPr>
              <a:t>1</a:t>
            </a:r>
            <a:endParaRPr lang="en-GB" sz="3200" dirty="0">
              <a:solidFill>
                <a:srgbClr val="FF0000"/>
              </a:solidFill>
              <a:latin typeface="KG Primary Penmanship" panose="02000506000000020003" pitchFamily="2" charset="77"/>
            </a:endParaRPr>
          </a:p>
        </p:txBody>
      </p:sp>
      <p:cxnSp>
        <p:nvCxnSpPr>
          <p:cNvPr id="26" name="Straight Connector 25"/>
          <p:cNvCxnSpPr/>
          <p:nvPr/>
        </p:nvCxnSpPr>
        <p:spPr>
          <a:xfrm>
            <a:off x="3756148" y="2351791"/>
            <a:ext cx="469687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B8E23DED-8B0C-4244-959A-DB2CE477BA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63484" y="2565260"/>
            <a:ext cx="2616200" cy="8763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246FF16-88F4-1C48-A633-0B413AD4503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31257" y="3539811"/>
            <a:ext cx="2387600" cy="8636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96DB4D1-1DFB-B449-B6C2-3E4A3C98221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01101" y="5464751"/>
            <a:ext cx="4165600" cy="876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6F6E2C5-B089-F640-8F6C-B3E35A8A208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12651" y="664151"/>
            <a:ext cx="13081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487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51677" y="0"/>
            <a:ext cx="10502518" cy="1492132"/>
          </a:xfrm>
          <a:ln w="76200">
            <a:solidFill>
              <a:schemeClr val="bg1"/>
            </a:solidFill>
          </a:ln>
        </p:spPr>
        <p:txBody>
          <a:bodyPr>
            <a:normAutofit/>
          </a:bodyPr>
          <a:lstStyle/>
          <a:p>
            <a:r>
              <a:rPr lang="en-GB" sz="2800" u="sng" dirty="0">
                <a:solidFill>
                  <a:srgbClr val="7030A0"/>
                </a:solidFill>
              </a:rPr>
              <a:t>L.O. 	</a:t>
            </a:r>
            <a:r>
              <a:rPr lang="en-GB" sz="2800" u="sng" dirty="0" smtClean="0">
                <a:solidFill>
                  <a:srgbClr val="7030A0"/>
                </a:solidFill>
              </a:rPr>
              <a:t>To multiply 2 digits by 1 digit.</a:t>
            </a:r>
            <a:r>
              <a:rPr lang="en-GB" dirty="0"/>
              <a:t/>
            </a:r>
            <a:br>
              <a:rPr lang="en-GB" dirty="0"/>
            </a:br>
            <a:endParaRPr lang="en-GB" sz="2800" u="sng" dirty="0">
              <a:solidFill>
                <a:srgbClr val="7030A0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251677" y="1492132"/>
            <a:ext cx="10502518" cy="3498673"/>
          </a:xfrm>
        </p:spPr>
        <p:txBody>
          <a:bodyPr>
            <a:noAutofit/>
          </a:bodyPr>
          <a:lstStyle/>
          <a:p>
            <a:r>
              <a:rPr lang="en-GB" sz="2400" dirty="0"/>
              <a:t>SOME WILL EVEN: </a:t>
            </a:r>
            <a:r>
              <a:rPr lang="en-GB" sz="2400" dirty="0" smtClean="0"/>
              <a:t> Solve the word problem; Use digit cards to complete the calculations; Identify who has solved the calculations incorrectly and explain you answer.</a:t>
            </a:r>
          </a:p>
          <a:p>
            <a:r>
              <a:rPr lang="en-GB" sz="2400" dirty="0" smtClean="0"/>
              <a:t>SOME </a:t>
            </a:r>
            <a:r>
              <a:rPr lang="en-GB" sz="2400" dirty="0"/>
              <a:t>WILL</a:t>
            </a:r>
            <a:r>
              <a:rPr lang="en-GB" sz="2400" dirty="0" smtClean="0"/>
              <a:t>: Multiply 2 digits by 1 digit using short </a:t>
            </a:r>
          </a:p>
          <a:p>
            <a:r>
              <a:rPr lang="en-GB" sz="2400" dirty="0" smtClean="0"/>
              <a:t>MOST </a:t>
            </a:r>
            <a:r>
              <a:rPr lang="en-GB" sz="2400" dirty="0"/>
              <a:t>WILL</a:t>
            </a:r>
            <a:r>
              <a:rPr lang="en-GB" sz="2400" dirty="0" smtClean="0"/>
              <a:t>:  Multiply 2 digits by 1 digits starting with expanded form and moving to short written method with exchanges.</a:t>
            </a:r>
          </a:p>
          <a:p>
            <a:r>
              <a:rPr lang="en-GB" sz="2400" dirty="0" smtClean="0"/>
              <a:t>ALL </a:t>
            </a:r>
            <a:r>
              <a:rPr lang="en-GB" sz="2400" dirty="0"/>
              <a:t>WILL</a:t>
            </a:r>
            <a:r>
              <a:rPr lang="en-GB" sz="2400" dirty="0" smtClean="0"/>
              <a:t>: Multiply 2 digits by 1 digits using expanded form only with no exchanges.</a:t>
            </a:r>
            <a:endParaRPr lang="en-GB" sz="2400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0489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305" y="0"/>
            <a:ext cx="10999827" cy="1141615"/>
          </a:xfrm>
        </p:spPr>
        <p:txBody>
          <a:bodyPr>
            <a:normAutofit/>
          </a:bodyPr>
          <a:lstStyle/>
          <a:p>
            <a:r>
              <a:rPr lang="en-GB" sz="3600" dirty="0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Recall:  </a:t>
            </a:r>
            <a:endParaRPr lang="en-GB" sz="3200" u="sng" dirty="0">
              <a:ln>
                <a:solidFill>
                  <a:schemeClr val="tx1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9682" y="701040"/>
            <a:ext cx="9896475" cy="5875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943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305" y="0"/>
            <a:ext cx="10999827" cy="1141615"/>
          </a:xfrm>
        </p:spPr>
        <p:txBody>
          <a:bodyPr>
            <a:normAutofit/>
          </a:bodyPr>
          <a:lstStyle/>
          <a:p>
            <a:r>
              <a:rPr lang="en-GB" sz="3600" dirty="0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Recall:  </a:t>
            </a:r>
            <a:endParaRPr lang="en-GB" sz="3200" u="sng" dirty="0">
              <a:ln>
                <a:solidFill>
                  <a:schemeClr val="tx1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7765" y="1141615"/>
            <a:ext cx="9886950" cy="5353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610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502518" cy="700827"/>
          </a:xfrm>
          <a:ln w="76200">
            <a:solidFill>
              <a:schemeClr val="bg1"/>
            </a:solidFill>
          </a:ln>
        </p:spPr>
        <p:txBody>
          <a:bodyPr>
            <a:normAutofit fontScale="90000"/>
          </a:bodyPr>
          <a:lstStyle/>
          <a:p>
            <a:r>
              <a:rPr lang="en-GB" sz="8000" u="sng" dirty="0">
                <a:solidFill>
                  <a:srgbClr val="7030A0"/>
                </a:solidFill>
              </a:rPr>
              <a:t>GUIDED </a:t>
            </a:r>
            <a:r>
              <a:rPr lang="en-GB" sz="8000" u="sng" dirty="0" smtClean="0">
                <a:solidFill>
                  <a:srgbClr val="7030A0"/>
                </a:solidFill>
              </a:rPr>
              <a:t>PRACTICE: </a:t>
            </a:r>
            <a:r>
              <a:rPr lang="en-GB" sz="8000" dirty="0">
                <a:solidFill>
                  <a:srgbClr val="7030A0"/>
                </a:solidFill>
              </a:rPr>
              <a:t/>
            </a:r>
            <a:br>
              <a:rPr lang="en-GB" sz="8000" dirty="0">
                <a:solidFill>
                  <a:srgbClr val="7030A0"/>
                </a:solidFill>
              </a:rPr>
            </a:br>
            <a:r>
              <a:rPr lang="en-GB" sz="8000" dirty="0" smtClean="0">
                <a:solidFill>
                  <a:srgbClr val="7030A0"/>
                </a:solidFill>
              </a:rPr>
              <a:t/>
            </a:r>
            <a:br>
              <a:rPr lang="en-GB" sz="8000" dirty="0" smtClean="0">
                <a:solidFill>
                  <a:srgbClr val="7030A0"/>
                </a:solidFill>
              </a:rPr>
            </a:br>
            <a:r>
              <a:rPr lang="en-GB" sz="2800" dirty="0">
                <a:solidFill>
                  <a:srgbClr val="7030A0"/>
                </a:solidFill>
              </a:rPr>
              <a:t/>
            </a:r>
            <a:br>
              <a:rPr lang="en-GB" sz="2800" dirty="0">
                <a:solidFill>
                  <a:srgbClr val="7030A0"/>
                </a:solidFill>
              </a:rPr>
            </a:br>
            <a:r>
              <a:rPr lang="en-GB" sz="2800" u="sng" dirty="0">
                <a:solidFill>
                  <a:srgbClr val="7030A0"/>
                </a:solidFill>
              </a:rPr>
              <a:t/>
            </a:r>
            <a:br>
              <a:rPr lang="en-GB" sz="2800" u="sng" dirty="0">
                <a:solidFill>
                  <a:srgbClr val="7030A0"/>
                </a:solidFill>
              </a:rPr>
            </a:br>
            <a:r>
              <a:rPr lang="en-GB" sz="2800" u="sng" dirty="0">
                <a:solidFill>
                  <a:srgbClr val="7030A0"/>
                </a:solidFill>
              </a:rPr>
              <a:t> </a:t>
            </a:r>
            <a:br>
              <a:rPr lang="en-GB" sz="2800" u="sng" dirty="0">
                <a:solidFill>
                  <a:srgbClr val="7030A0"/>
                </a:solidFill>
              </a:rPr>
            </a:br>
            <a:r>
              <a:rPr lang="en-GB" sz="2800" u="sng" dirty="0" smtClean="0">
                <a:solidFill>
                  <a:srgbClr val="7030A0"/>
                </a:solidFill>
              </a:rPr>
              <a:t/>
            </a:r>
            <a:br>
              <a:rPr lang="en-GB" sz="2800" u="sng" dirty="0" smtClean="0">
                <a:solidFill>
                  <a:srgbClr val="7030A0"/>
                </a:solidFill>
              </a:rPr>
            </a:br>
            <a:endParaRPr lang="en-GB" sz="2800" u="sng" dirty="0">
              <a:solidFill>
                <a:srgbClr val="7030A0"/>
              </a:solidFill>
            </a:endParaRPr>
          </a:p>
        </p:txBody>
      </p:sp>
      <p:sp>
        <p:nvSpPr>
          <p:cNvPr id="3" name="SMARTInkShape-1"/>
          <p:cNvSpPr/>
          <p:nvPr>
            <p:custDataLst>
              <p:tags r:id="rId1"/>
            </p:custDataLst>
          </p:nvPr>
        </p:nvSpPr>
        <p:spPr>
          <a:xfrm>
            <a:off x="452438" y="5298324"/>
            <a:ext cx="511969" cy="202365"/>
          </a:xfrm>
          <a:custGeom>
            <a:avLst/>
            <a:gdLst/>
            <a:ahLst/>
            <a:cxnLst/>
            <a:rect l="0" t="0" r="0" b="0"/>
            <a:pathLst>
              <a:path w="511969" h="202365">
                <a:moveTo>
                  <a:pt x="511968" y="202364"/>
                </a:moveTo>
                <a:lnTo>
                  <a:pt x="511968" y="202364"/>
                </a:lnTo>
                <a:lnTo>
                  <a:pt x="505648" y="202364"/>
                </a:lnTo>
                <a:lnTo>
                  <a:pt x="446410" y="148614"/>
                </a:lnTo>
                <a:lnTo>
                  <a:pt x="422723" y="127642"/>
                </a:lnTo>
                <a:lnTo>
                  <a:pt x="386889" y="111561"/>
                </a:lnTo>
                <a:lnTo>
                  <a:pt x="330670" y="90802"/>
                </a:lnTo>
                <a:lnTo>
                  <a:pt x="315416" y="79579"/>
                </a:lnTo>
                <a:lnTo>
                  <a:pt x="309496" y="72882"/>
                </a:lnTo>
                <a:lnTo>
                  <a:pt x="295862" y="65441"/>
                </a:lnTo>
                <a:lnTo>
                  <a:pt x="241988" y="49586"/>
                </a:lnTo>
                <a:lnTo>
                  <a:pt x="188013" y="36490"/>
                </a:lnTo>
                <a:lnTo>
                  <a:pt x="174842" y="34715"/>
                </a:lnTo>
                <a:lnTo>
                  <a:pt x="159990" y="26278"/>
                </a:lnTo>
                <a:lnTo>
                  <a:pt x="147211" y="16723"/>
                </a:lnTo>
                <a:lnTo>
                  <a:pt x="135046" y="13304"/>
                </a:lnTo>
                <a:lnTo>
                  <a:pt x="77186" y="11864"/>
                </a:lnTo>
                <a:lnTo>
                  <a:pt x="75270" y="10540"/>
                </a:lnTo>
                <a:lnTo>
                  <a:pt x="73992" y="8336"/>
                </a:lnTo>
                <a:lnTo>
                  <a:pt x="71587" y="448"/>
                </a:lnTo>
                <a:lnTo>
                  <a:pt x="61199" y="0"/>
                </a:lnTo>
                <a:lnTo>
                  <a:pt x="48158" y="11374"/>
                </a:lnTo>
                <a:lnTo>
                  <a:pt x="37420" y="11820"/>
                </a:lnTo>
                <a:lnTo>
                  <a:pt x="36853" y="13158"/>
                </a:lnTo>
                <a:lnTo>
                  <a:pt x="36054" y="18715"/>
                </a:lnTo>
                <a:lnTo>
                  <a:pt x="35763" y="13027"/>
                </a:lnTo>
                <a:lnTo>
                  <a:pt x="23855" y="23729"/>
                </a:lnTo>
                <a:lnTo>
                  <a:pt x="12397" y="23769"/>
                </a:lnTo>
                <a:lnTo>
                  <a:pt x="23671" y="23770"/>
                </a:lnTo>
                <a:lnTo>
                  <a:pt x="12392" y="23770"/>
                </a:lnTo>
                <a:lnTo>
                  <a:pt x="11918" y="35185"/>
                </a:lnTo>
                <a:lnTo>
                  <a:pt x="0" y="35676"/>
                </a:lnTo>
                <a:lnTo>
                  <a:pt x="0" y="42535"/>
                </a:lnTo>
                <a:lnTo>
                  <a:pt x="0" y="35685"/>
                </a:lnTo>
                <a:lnTo>
                  <a:pt x="11905" y="35676"/>
                </a:lnTo>
                <a:lnTo>
                  <a:pt x="23811" y="47581"/>
                </a:lnTo>
                <a:lnTo>
                  <a:pt x="34063" y="47582"/>
                </a:lnTo>
                <a:lnTo>
                  <a:pt x="34615" y="46259"/>
                </a:lnTo>
                <a:lnTo>
                  <a:pt x="35228" y="41262"/>
                </a:lnTo>
                <a:lnTo>
                  <a:pt x="36714" y="39400"/>
                </a:lnTo>
                <a:lnTo>
                  <a:pt x="47121" y="35821"/>
                </a:lnTo>
                <a:lnTo>
                  <a:pt x="47611" y="47095"/>
                </a:lnTo>
                <a:lnTo>
                  <a:pt x="102124" y="48902"/>
                </a:lnTo>
                <a:lnTo>
                  <a:pt x="116101" y="55764"/>
                </a:lnTo>
                <a:lnTo>
                  <a:pt x="135089" y="59708"/>
                </a:lnTo>
                <a:lnTo>
                  <a:pt x="149681" y="68667"/>
                </a:lnTo>
                <a:lnTo>
                  <a:pt x="205871" y="111096"/>
                </a:lnTo>
                <a:lnTo>
                  <a:pt x="214312" y="130926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3253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u="sng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Identify the answer using the part-whole model.</a:t>
            </a:r>
          </a:p>
          <a:p>
            <a:pPr algn="ctr" defTabSz="457200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4C0451F1-7D62-4515-B838-1673C03AFCA4}"/>
              </a:ext>
            </a:extLst>
          </p:cNvPr>
          <p:cNvGrpSpPr/>
          <p:nvPr/>
        </p:nvGrpSpPr>
        <p:grpSpPr>
          <a:xfrm>
            <a:off x="4411595" y="1527095"/>
            <a:ext cx="3368812" cy="3803810"/>
            <a:chOff x="138108" y="1616113"/>
            <a:chExt cx="3183423" cy="3058733"/>
          </a:xfrm>
          <a:solidFill>
            <a:schemeClr val="bg1"/>
          </a:solidFill>
        </p:grpSpPr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92AA5295-7A62-4756-A8F2-D520B11D9368}"/>
                </a:ext>
              </a:extLst>
            </p:cNvPr>
            <p:cNvSpPr/>
            <p:nvPr/>
          </p:nvSpPr>
          <p:spPr>
            <a:xfrm>
              <a:off x="996073" y="1616113"/>
              <a:ext cx="1394774" cy="1186886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en-GB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18 x 4</a:t>
              </a:r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D8746C59-4C30-49D7-930C-871102788C04}"/>
                </a:ext>
              </a:extLst>
            </p:cNvPr>
            <p:cNvSpPr/>
            <p:nvPr/>
          </p:nvSpPr>
          <p:spPr>
            <a:xfrm>
              <a:off x="138108" y="3487959"/>
              <a:ext cx="1394774" cy="1186887"/>
            </a:xfrm>
            <a:prstGeom prst="ellipse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en-GB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 x 4</a:t>
              </a:r>
            </a:p>
          </p:txBody>
        </p:sp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FC404517-1ECA-44B9-85C9-ACA00F5AFC5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69215" y="2715375"/>
              <a:ext cx="380108" cy="772900"/>
            </a:xfrm>
            <a:prstGeom prst="line">
              <a:avLst/>
            </a:prstGeom>
            <a:grpFill/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20777CBE-111F-47D5-9B56-F73E9913C830}"/>
                </a:ext>
              </a:extLst>
            </p:cNvPr>
            <p:cNvCxnSpPr>
              <a:cxnSpLocks/>
            </p:cNvCxnSpPr>
            <p:nvPr/>
          </p:nvCxnSpPr>
          <p:spPr>
            <a:xfrm>
              <a:off x="2025844" y="2717179"/>
              <a:ext cx="391861" cy="853719"/>
            </a:xfrm>
            <a:prstGeom prst="line">
              <a:avLst/>
            </a:prstGeom>
            <a:grpFill/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DADE54EC-D145-433E-A45C-9FC835EAB10B}"/>
                </a:ext>
              </a:extLst>
            </p:cNvPr>
            <p:cNvSpPr/>
            <p:nvPr/>
          </p:nvSpPr>
          <p:spPr>
            <a:xfrm>
              <a:off x="1926757" y="3487959"/>
              <a:ext cx="1394774" cy="1186887"/>
            </a:xfrm>
            <a:prstGeom prst="ellipse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en-GB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8 x 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076281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u="sng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Identify the answer using the part-whole model.</a:t>
            </a:r>
          </a:p>
          <a:p>
            <a:pPr algn="ctr" defTabSz="457200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4C0451F1-7D62-4515-B838-1673C03AFCA4}"/>
              </a:ext>
            </a:extLst>
          </p:cNvPr>
          <p:cNvGrpSpPr/>
          <p:nvPr/>
        </p:nvGrpSpPr>
        <p:grpSpPr>
          <a:xfrm>
            <a:off x="4411595" y="1527095"/>
            <a:ext cx="3368812" cy="3803810"/>
            <a:chOff x="138108" y="1616113"/>
            <a:chExt cx="3183423" cy="3058733"/>
          </a:xfrm>
          <a:solidFill>
            <a:schemeClr val="bg1"/>
          </a:solidFill>
        </p:grpSpPr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92AA5295-7A62-4756-A8F2-D520B11D9368}"/>
                </a:ext>
              </a:extLst>
            </p:cNvPr>
            <p:cNvSpPr/>
            <p:nvPr/>
          </p:nvSpPr>
          <p:spPr>
            <a:xfrm>
              <a:off x="996073" y="1616113"/>
              <a:ext cx="1394774" cy="1186886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en-GB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18 x 4</a:t>
              </a:r>
            </a:p>
            <a:p>
              <a:pPr algn="ctr" defTabSz="457200"/>
              <a:r>
                <a:rPr lang="en-GB" sz="24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72</a:t>
              </a:r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D8746C59-4C30-49D7-930C-871102788C04}"/>
                </a:ext>
              </a:extLst>
            </p:cNvPr>
            <p:cNvSpPr/>
            <p:nvPr/>
          </p:nvSpPr>
          <p:spPr>
            <a:xfrm>
              <a:off x="138108" y="3487959"/>
              <a:ext cx="1394774" cy="1186887"/>
            </a:xfrm>
            <a:prstGeom prst="ellipse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en-GB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 x 4</a:t>
              </a:r>
            </a:p>
            <a:p>
              <a:pPr algn="ctr" defTabSz="457200"/>
              <a:r>
                <a:rPr lang="en-GB" sz="24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40</a:t>
              </a:r>
            </a:p>
          </p:txBody>
        </p:sp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FC404517-1ECA-44B9-85C9-ACA00F5AFC5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69215" y="2715375"/>
              <a:ext cx="380108" cy="772900"/>
            </a:xfrm>
            <a:prstGeom prst="line">
              <a:avLst/>
            </a:prstGeom>
            <a:grpFill/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20777CBE-111F-47D5-9B56-F73E9913C830}"/>
                </a:ext>
              </a:extLst>
            </p:cNvPr>
            <p:cNvCxnSpPr>
              <a:cxnSpLocks/>
            </p:cNvCxnSpPr>
            <p:nvPr/>
          </p:nvCxnSpPr>
          <p:spPr>
            <a:xfrm>
              <a:off x="2025844" y="2717179"/>
              <a:ext cx="391861" cy="853719"/>
            </a:xfrm>
            <a:prstGeom prst="line">
              <a:avLst/>
            </a:prstGeom>
            <a:grpFill/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DADE54EC-D145-433E-A45C-9FC835EAB10B}"/>
                </a:ext>
              </a:extLst>
            </p:cNvPr>
            <p:cNvSpPr/>
            <p:nvPr/>
          </p:nvSpPr>
          <p:spPr>
            <a:xfrm>
              <a:off x="1926757" y="3487959"/>
              <a:ext cx="1394774" cy="1186887"/>
            </a:xfrm>
            <a:prstGeom prst="ellipse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r>
                <a:rPr lang="en-GB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8 x 4</a:t>
              </a:r>
            </a:p>
            <a:p>
              <a:pPr algn="ctr" defTabSz="457200"/>
              <a:r>
                <a:rPr lang="en-GB" sz="24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32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901851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4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 defTabSz="457200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Which calculation matches the number sentence?</a:t>
            </a:r>
            <a:endParaRPr lang="en-GB" sz="2000" dirty="0">
              <a:solidFill>
                <a:prstClr val="black"/>
              </a:solidFill>
              <a:latin typeface="Calibri" panose="020F0502020204030204"/>
            </a:endParaRP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E196DAA-3F6A-4826-BBFB-1AB77930882A}"/>
              </a:ext>
            </a:extLst>
          </p:cNvPr>
          <p:cNvSpPr txBox="1"/>
          <p:nvPr/>
        </p:nvSpPr>
        <p:spPr>
          <a:xfrm>
            <a:off x="2583256" y="1566150"/>
            <a:ext cx="6082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A.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98BA768-C0F0-4F39-9B51-26EFE26D7880}"/>
              </a:ext>
            </a:extLst>
          </p:cNvPr>
          <p:cNvSpPr txBox="1"/>
          <p:nvPr/>
        </p:nvSpPr>
        <p:spPr>
          <a:xfrm>
            <a:off x="6356648" y="1566150"/>
            <a:ext cx="6082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B.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7E3BB97F-CBA3-41B3-8C07-0E5C124375A4}"/>
              </a:ext>
            </a:extLst>
          </p:cNvPr>
          <p:cNvSpPr/>
          <p:nvPr/>
        </p:nvSpPr>
        <p:spPr>
          <a:xfrm>
            <a:off x="4856884" y="4853124"/>
            <a:ext cx="2478230" cy="715629"/>
          </a:xfrm>
          <a:prstGeom prst="roundRect">
            <a:avLst/>
          </a:prstGeom>
          <a:ln w="190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457200"/>
            <a:r>
              <a:rPr lang="en-GB" sz="3200" b="1" dirty="0">
                <a:solidFill>
                  <a:prstClr val="black"/>
                </a:solidFill>
                <a:latin typeface="Century Gothic" panose="020B0502020202020204" pitchFamily="34" charset="0"/>
              </a:rPr>
              <a:t>24 x 4</a:t>
            </a:r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65" name="Table 64">
            <a:extLst>
              <a:ext uri="{FF2B5EF4-FFF2-40B4-BE49-F238E27FC236}">
                <a16:creationId xmlns:a16="http://schemas.microsoft.com/office/drawing/2014/main" id="{88CDC049-C792-4724-82A8-803A782E4E7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248696" y="1641117"/>
          <a:ext cx="1858110" cy="20725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9370">
                  <a:extLst>
                    <a:ext uri="{9D8B030D-6E8A-4147-A177-3AD203B41FA5}">
                      <a16:colId xmlns:a16="http://schemas.microsoft.com/office/drawing/2014/main" val="3528134454"/>
                    </a:ext>
                  </a:extLst>
                </a:gridCol>
                <a:gridCol w="619370">
                  <a:extLst>
                    <a:ext uri="{9D8B030D-6E8A-4147-A177-3AD203B41FA5}">
                      <a16:colId xmlns:a16="http://schemas.microsoft.com/office/drawing/2014/main" val="3070618480"/>
                    </a:ext>
                  </a:extLst>
                </a:gridCol>
                <a:gridCol w="619370">
                  <a:extLst>
                    <a:ext uri="{9D8B030D-6E8A-4147-A177-3AD203B41FA5}">
                      <a16:colId xmlns:a16="http://schemas.microsoft.com/office/drawing/2014/main" val="2171328521"/>
                    </a:ext>
                  </a:extLst>
                </a:gridCol>
              </a:tblGrid>
              <a:tr h="414500"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3153559"/>
                  </a:ext>
                </a:extLst>
              </a:tr>
              <a:tr h="41450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997263"/>
                  </a:ext>
                </a:extLst>
              </a:tr>
              <a:tr h="414500"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5774887"/>
                  </a:ext>
                </a:extLst>
              </a:tr>
              <a:tr h="414500"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6530400"/>
                  </a:ext>
                </a:extLst>
              </a:tr>
              <a:tr h="414500"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8291856"/>
                  </a:ext>
                </a:extLst>
              </a:tr>
            </a:tbl>
          </a:graphicData>
        </a:graphic>
      </p:graphicFrame>
      <p:grpSp>
        <p:nvGrpSpPr>
          <p:cNvPr id="71" name="Group 70">
            <a:extLst>
              <a:ext uri="{FF2B5EF4-FFF2-40B4-BE49-F238E27FC236}">
                <a16:creationId xmlns:a16="http://schemas.microsoft.com/office/drawing/2014/main" id="{7945CFBD-86E9-48BD-B4E4-AC8AE1F19D37}"/>
              </a:ext>
            </a:extLst>
          </p:cNvPr>
          <p:cNvGrpSpPr/>
          <p:nvPr/>
        </p:nvGrpSpPr>
        <p:grpSpPr>
          <a:xfrm>
            <a:off x="5230004" y="2483516"/>
            <a:ext cx="1883372" cy="851474"/>
            <a:chOff x="2510290" y="3700131"/>
            <a:chExt cx="875747" cy="591615"/>
          </a:xfrm>
        </p:grpSpPr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65939B3B-A186-40D9-9EF7-31122A4356CA}"/>
                </a:ext>
              </a:extLst>
            </p:cNvPr>
            <p:cNvSpPr/>
            <p:nvPr/>
          </p:nvSpPr>
          <p:spPr>
            <a:xfrm>
              <a:off x="2510290" y="3700131"/>
              <a:ext cx="875747" cy="29036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defTabSz="457200"/>
              <a:r>
                <a:rPr lang="en-GB" sz="16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(4 x 4)</a:t>
              </a:r>
            </a:p>
          </p:txBody>
        </p:sp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2B53AFF4-D8AB-48A8-89DE-919F083AF99F}"/>
                </a:ext>
              </a:extLst>
            </p:cNvPr>
            <p:cNvSpPr/>
            <p:nvPr/>
          </p:nvSpPr>
          <p:spPr>
            <a:xfrm>
              <a:off x="2510290" y="4001381"/>
              <a:ext cx="875747" cy="29036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defTabSz="457200"/>
              <a:r>
                <a:rPr lang="en-GB" sz="16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(4 x 20)</a:t>
              </a:r>
            </a:p>
          </p:txBody>
        </p:sp>
      </p:grpSp>
      <p:graphicFrame>
        <p:nvGraphicFramePr>
          <p:cNvPr id="79" name="Table 78">
            <a:extLst>
              <a:ext uri="{FF2B5EF4-FFF2-40B4-BE49-F238E27FC236}">
                <a16:creationId xmlns:a16="http://schemas.microsoft.com/office/drawing/2014/main" id="{798C3BE1-3547-4849-A69C-CFD6400467A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934996" y="1641117"/>
          <a:ext cx="1858110" cy="20725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9370">
                  <a:extLst>
                    <a:ext uri="{9D8B030D-6E8A-4147-A177-3AD203B41FA5}">
                      <a16:colId xmlns:a16="http://schemas.microsoft.com/office/drawing/2014/main" val="3528134454"/>
                    </a:ext>
                  </a:extLst>
                </a:gridCol>
                <a:gridCol w="619370">
                  <a:extLst>
                    <a:ext uri="{9D8B030D-6E8A-4147-A177-3AD203B41FA5}">
                      <a16:colId xmlns:a16="http://schemas.microsoft.com/office/drawing/2014/main" val="3070618480"/>
                    </a:ext>
                  </a:extLst>
                </a:gridCol>
                <a:gridCol w="619370">
                  <a:extLst>
                    <a:ext uri="{9D8B030D-6E8A-4147-A177-3AD203B41FA5}">
                      <a16:colId xmlns:a16="http://schemas.microsoft.com/office/drawing/2014/main" val="2171328521"/>
                    </a:ext>
                  </a:extLst>
                </a:gridCol>
              </a:tblGrid>
              <a:tr h="414500"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3153559"/>
                  </a:ext>
                </a:extLst>
              </a:tr>
              <a:tr h="41450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997263"/>
                  </a:ext>
                </a:extLst>
              </a:tr>
              <a:tr h="414500"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5774887"/>
                  </a:ext>
                </a:extLst>
              </a:tr>
              <a:tr h="414500"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6530400"/>
                  </a:ext>
                </a:extLst>
              </a:tr>
              <a:tr h="414500"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8291856"/>
                  </a:ext>
                </a:extLst>
              </a:tr>
            </a:tbl>
          </a:graphicData>
        </a:graphic>
      </p:graphicFrame>
      <p:grpSp>
        <p:nvGrpSpPr>
          <p:cNvPr id="85" name="Group 84">
            <a:extLst>
              <a:ext uri="{FF2B5EF4-FFF2-40B4-BE49-F238E27FC236}">
                <a16:creationId xmlns:a16="http://schemas.microsoft.com/office/drawing/2014/main" id="{C0A1D91C-90AC-4D92-B22E-063DFBEAF46D}"/>
              </a:ext>
            </a:extLst>
          </p:cNvPr>
          <p:cNvGrpSpPr/>
          <p:nvPr/>
        </p:nvGrpSpPr>
        <p:grpSpPr>
          <a:xfrm>
            <a:off x="8916304" y="2467926"/>
            <a:ext cx="1883372" cy="851474"/>
            <a:chOff x="2510290" y="3700131"/>
            <a:chExt cx="875747" cy="591615"/>
          </a:xfrm>
        </p:grpSpPr>
        <p:sp>
          <p:nvSpPr>
            <p:cNvPr id="86" name="Rectangle 85">
              <a:extLst>
                <a:ext uri="{FF2B5EF4-FFF2-40B4-BE49-F238E27FC236}">
                  <a16:creationId xmlns:a16="http://schemas.microsoft.com/office/drawing/2014/main" id="{88D7FE5A-D7F2-40A6-92D3-8921E28764E9}"/>
                </a:ext>
              </a:extLst>
            </p:cNvPr>
            <p:cNvSpPr/>
            <p:nvPr/>
          </p:nvSpPr>
          <p:spPr>
            <a:xfrm>
              <a:off x="2510290" y="3700131"/>
              <a:ext cx="875747" cy="29036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defTabSz="457200"/>
              <a:r>
                <a:rPr lang="en-GB" sz="16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(4 x 4)</a:t>
              </a:r>
            </a:p>
          </p:txBody>
        </p:sp>
        <p:sp>
          <p:nvSpPr>
            <p:cNvPr id="92" name="Rectangle 91">
              <a:extLst>
                <a:ext uri="{FF2B5EF4-FFF2-40B4-BE49-F238E27FC236}">
                  <a16:creationId xmlns:a16="http://schemas.microsoft.com/office/drawing/2014/main" id="{9F80E3E4-1F8F-4DD9-9D4E-8C5315A967BF}"/>
                </a:ext>
              </a:extLst>
            </p:cNvPr>
            <p:cNvSpPr/>
            <p:nvPr/>
          </p:nvSpPr>
          <p:spPr>
            <a:xfrm>
              <a:off x="2510290" y="4001381"/>
              <a:ext cx="875747" cy="29036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defTabSz="457200"/>
              <a:r>
                <a:rPr lang="en-GB" sz="16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(4 x 20)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554289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4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 defTabSz="457200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Which calculation matches the number sentence?</a:t>
            </a:r>
            <a:endParaRPr lang="en-GB" sz="2000" dirty="0">
              <a:solidFill>
                <a:prstClr val="black"/>
              </a:solidFill>
              <a:latin typeface="Calibri" panose="020F0502020204030204"/>
            </a:endParaRP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E196DAA-3F6A-4826-BBFB-1AB77930882A}"/>
              </a:ext>
            </a:extLst>
          </p:cNvPr>
          <p:cNvSpPr txBox="1"/>
          <p:nvPr/>
        </p:nvSpPr>
        <p:spPr>
          <a:xfrm>
            <a:off x="2583256" y="1566150"/>
            <a:ext cx="6082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98BA768-C0F0-4F39-9B51-26EFE26D7880}"/>
              </a:ext>
            </a:extLst>
          </p:cNvPr>
          <p:cNvSpPr txBox="1"/>
          <p:nvPr/>
        </p:nvSpPr>
        <p:spPr>
          <a:xfrm>
            <a:off x="6356648" y="1566150"/>
            <a:ext cx="6082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000" b="1" dirty="0">
                <a:solidFill>
                  <a:prstClr val="white">
                    <a:lumMod val="65000"/>
                  </a:prstClr>
                </a:solidFill>
                <a:latin typeface="Century Gothic" panose="020B0502020202020204" pitchFamily="34" charset="0"/>
              </a:rPr>
              <a:t>B.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7E3BB97F-CBA3-41B3-8C07-0E5C124375A4}"/>
              </a:ext>
            </a:extLst>
          </p:cNvPr>
          <p:cNvSpPr/>
          <p:nvPr/>
        </p:nvSpPr>
        <p:spPr>
          <a:xfrm>
            <a:off x="4856884" y="4853124"/>
            <a:ext cx="2478230" cy="715629"/>
          </a:xfrm>
          <a:prstGeom prst="roundRect">
            <a:avLst/>
          </a:prstGeom>
          <a:ln w="19050">
            <a:solidFill>
              <a:srgbClr val="FF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457200"/>
            <a:r>
              <a:rPr lang="en-GB" sz="3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24 x 4 = 96</a:t>
            </a:r>
            <a:endParaRPr lang="en-GB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65" name="Table 64">
            <a:extLst>
              <a:ext uri="{FF2B5EF4-FFF2-40B4-BE49-F238E27FC236}">
                <a16:creationId xmlns:a16="http://schemas.microsoft.com/office/drawing/2014/main" id="{88CDC049-C792-4724-82A8-803A782E4E7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248696" y="1641117"/>
          <a:ext cx="1858110" cy="20725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9370">
                  <a:extLst>
                    <a:ext uri="{9D8B030D-6E8A-4147-A177-3AD203B41FA5}">
                      <a16:colId xmlns:a16="http://schemas.microsoft.com/office/drawing/2014/main" val="3528134454"/>
                    </a:ext>
                  </a:extLst>
                </a:gridCol>
                <a:gridCol w="619370">
                  <a:extLst>
                    <a:ext uri="{9D8B030D-6E8A-4147-A177-3AD203B41FA5}">
                      <a16:colId xmlns:a16="http://schemas.microsoft.com/office/drawing/2014/main" val="3070618480"/>
                    </a:ext>
                  </a:extLst>
                </a:gridCol>
                <a:gridCol w="619370">
                  <a:extLst>
                    <a:ext uri="{9D8B030D-6E8A-4147-A177-3AD203B41FA5}">
                      <a16:colId xmlns:a16="http://schemas.microsoft.com/office/drawing/2014/main" val="2171328521"/>
                    </a:ext>
                  </a:extLst>
                </a:gridCol>
              </a:tblGrid>
              <a:tr h="414500"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3153559"/>
                  </a:ext>
                </a:extLst>
              </a:tr>
              <a:tr h="41450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997263"/>
                  </a:ext>
                </a:extLst>
              </a:tr>
              <a:tr h="414500"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5774887"/>
                  </a:ext>
                </a:extLst>
              </a:tr>
              <a:tr h="414500"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6530400"/>
                  </a:ext>
                </a:extLst>
              </a:tr>
              <a:tr h="414500"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8291856"/>
                  </a:ext>
                </a:extLst>
              </a:tr>
            </a:tbl>
          </a:graphicData>
        </a:graphic>
      </p:graphicFrame>
      <p:grpSp>
        <p:nvGrpSpPr>
          <p:cNvPr id="71" name="Group 70">
            <a:extLst>
              <a:ext uri="{FF2B5EF4-FFF2-40B4-BE49-F238E27FC236}">
                <a16:creationId xmlns:a16="http://schemas.microsoft.com/office/drawing/2014/main" id="{7945CFBD-86E9-48BD-B4E4-AC8AE1F19D37}"/>
              </a:ext>
            </a:extLst>
          </p:cNvPr>
          <p:cNvGrpSpPr/>
          <p:nvPr/>
        </p:nvGrpSpPr>
        <p:grpSpPr>
          <a:xfrm>
            <a:off x="5230004" y="2483516"/>
            <a:ext cx="1883372" cy="851474"/>
            <a:chOff x="2510290" y="3700131"/>
            <a:chExt cx="875747" cy="591615"/>
          </a:xfrm>
        </p:grpSpPr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65939B3B-A186-40D9-9EF7-31122A4356CA}"/>
                </a:ext>
              </a:extLst>
            </p:cNvPr>
            <p:cNvSpPr/>
            <p:nvPr/>
          </p:nvSpPr>
          <p:spPr>
            <a:xfrm>
              <a:off x="2510290" y="3700131"/>
              <a:ext cx="875747" cy="29036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defTabSz="457200"/>
              <a:r>
                <a:rPr lang="en-GB" sz="16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(4 x 4)</a:t>
              </a:r>
            </a:p>
          </p:txBody>
        </p:sp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2B53AFF4-D8AB-48A8-89DE-919F083AF99F}"/>
                </a:ext>
              </a:extLst>
            </p:cNvPr>
            <p:cNvSpPr/>
            <p:nvPr/>
          </p:nvSpPr>
          <p:spPr>
            <a:xfrm>
              <a:off x="2510290" y="4001381"/>
              <a:ext cx="875747" cy="29036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defTabSz="457200"/>
              <a:r>
                <a:rPr lang="en-GB" sz="16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(4 x 20)</a:t>
              </a:r>
            </a:p>
          </p:txBody>
        </p:sp>
      </p:grpSp>
      <p:graphicFrame>
        <p:nvGraphicFramePr>
          <p:cNvPr id="79" name="Table 78">
            <a:extLst>
              <a:ext uri="{FF2B5EF4-FFF2-40B4-BE49-F238E27FC236}">
                <a16:creationId xmlns:a16="http://schemas.microsoft.com/office/drawing/2014/main" id="{798C3BE1-3547-4849-A69C-CFD6400467A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934996" y="1641117"/>
          <a:ext cx="1858110" cy="20725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9370">
                  <a:extLst>
                    <a:ext uri="{9D8B030D-6E8A-4147-A177-3AD203B41FA5}">
                      <a16:colId xmlns:a16="http://schemas.microsoft.com/office/drawing/2014/main" val="3528134454"/>
                    </a:ext>
                  </a:extLst>
                </a:gridCol>
                <a:gridCol w="619370">
                  <a:extLst>
                    <a:ext uri="{9D8B030D-6E8A-4147-A177-3AD203B41FA5}">
                      <a16:colId xmlns:a16="http://schemas.microsoft.com/office/drawing/2014/main" val="3070618480"/>
                    </a:ext>
                  </a:extLst>
                </a:gridCol>
                <a:gridCol w="619370">
                  <a:extLst>
                    <a:ext uri="{9D8B030D-6E8A-4147-A177-3AD203B41FA5}">
                      <a16:colId xmlns:a16="http://schemas.microsoft.com/office/drawing/2014/main" val="2171328521"/>
                    </a:ext>
                  </a:extLst>
                </a:gridCol>
              </a:tblGrid>
              <a:tr h="414500"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3153559"/>
                  </a:ext>
                </a:extLst>
              </a:tr>
              <a:tr h="41450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997263"/>
                  </a:ext>
                </a:extLst>
              </a:tr>
              <a:tr h="414500"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5774887"/>
                  </a:ext>
                </a:extLst>
              </a:tr>
              <a:tr h="414500"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6530400"/>
                  </a:ext>
                </a:extLst>
              </a:tr>
              <a:tr h="414500"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8291856"/>
                  </a:ext>
                </a:extLst>
              </a:tr>
            </a:tbl>
          </a:graphicData>
        </a:graphic>
      </p:graphicFrame>
      <p:grpSp>
        <p:nvGrpSpPr>
          <p:cNvPr id="85" name="Group 84">
            <a:extLst>
              <a:ext uri="{FF2B5EF4-FFF2-40B4-BE49-F238E27FC236}">
                <a16:creationId xmlns:a16="http://schemas.microsoft.com/office/drawing/2014/main" id="{C0A1D91C-90AC-4D92-B22E-063DFBEAF46D}"/>
              </a:ext>
            </a:extLst>
          </p:cNvPr>
          <p:cNvGrpSpPr/>
          <p:nvPr/>
        </p:nvGrpSpPr>
        <p:grpSpPr>
          <a:xfrm>
            <a:off x="8916304" y="2467926"/>
            <a:ext cx="1883372" cy="851474"/>
            <a:chOff x="2510290" y="3700131"/>
            <a:chExt cx="875747" cy="591615"/>
          </a:xfrm>
        </p:grpSpPr>
        <p:sp>
          <p:nvSpPr>
            <p:cNvPr id="86" name="Rectangle 85">
              <a:extLst>
                <a:ext uri="{FF2B5EF4-FFF2-40B4-BE49-F238E27FC236}">
                  <a16:creationId xmlns:a16="http://schemas.microsoft.com/office/drawing/2014/main" id="{88D7FE5A-D7F2-40A6-92D3-8921E28764E9}"/>
                </a:ext>
              </a:extLst>
            </p:cNvPr>
            <p:cNvSpPr/>
            <p:nvPr/>
          </p:nvSpPr>
          <p:spPr>
            <a:xfrm>
              <a:off x="2510290" y="3700131"/>
              <a:ext cx="875747" cy="29036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defTabSz="457200"/>
              <a:r>
                <a:rPr lang="en-GB" sz="1600" b="1" dirty="0">
                  <a:solidFill>
                    <a:prstClr val="white">
                      <a:lumMod val="65000"/>
                    </a:prstClr>
                  </a:solidFill>
                  <a:latin typeface="Century Gothic" panose="020B0502020202020204" pitchFamily="34" charset="0"/>
                </a:rPr>
                <a:t>(4 x 4)</a:t>
              </a:r>
            </a:p>
          </p:txBody>
        </p:sp>
        <p:sp>
          <p:nvSpPr>
            <p:cNvPr id="92" name="Rectangle 91">
              <a:extLst>
                <a:ext uri="{FF2B5EF4-FFF2-40B4-BE49-F238E27FC236}">
                  <a16:creationId xmlns:a16="http://schemas.microsoft.com/office/drawing/2014/main" id="{9F80E3E4-1F8F-4DD9-9D4E-8C5315A967BF}"/>
                </a:ext>
              </a:extLst>
            </p:cNvPr>
            <p:cNvSpPr/>
            <p:nvPr/>
          </p:nvSpPr>
          <p:spPr>
            <a:xfrm>
              <a:off x="2510290" y="4001381"/>
              <a:ext cx="875747" cy="29036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defTabSz="457200"/>
              <a:r>
                <a:rPr lang="en-GB" sz="1600" b="1" dirty="0">
                  <a:solidFill>
                    <a:prstClr val="white">
                      <a:lumMod val="65000"/>
                    </a:prstClr>
                  </a:solidFill>
                  <a:latin typeface="Century Gothic" panose="020B0502020202020204" pitchFamily="34" charset="0"/>
                </a:rPr>
                <a:t>(4 x 20)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670432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4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True or false?</a:t>
            </a:r>
          </a:p>
          <a:p>
            <a:pPr algn="ctr" defTabSz="457200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52DA7693-4408-4F89-B164-F255AB39AFB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077368" y="1669780"/>
          <a:ext cx="2037267" cy="33954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9089">
                  <a:extLst>
                    <a:ext uri="{9D8B030D-6E8A-4147-A177-3AD203B41FA5}">
                      <a16:colId xmlns:a16="http://schemas.microsoft.com/office/drawing/2014/main" val="3528134454"/>
                    </a:ext>
                  </a:extLst>
                </a:gridCol>
                <a:gridCol w="679089">
                  <a:extLst>
                    <a:ext uri="{9D8B030D-6E8A-4147-A177-3AD203B41FA5}">
                      <a16:colId xmlns:a16="http://schemas.microsoft.com/office/drawing/2014/main" val="3070618480"/>
                    </a:ext>
                  </a:extLst>
                </a:gridCol>
                <a:gridCol w="679089">
                  <a:extLst>
                    <a:ext uri="{9D8B030D-6E8A-4147-A177-3AD203B41FA5}">
                      <a16:colId xmlns:a16="http://schemas.microsoft.com/office/drawing/2014/main" val="2171328521"/>
                    </a:ext>
                  </a:extLst>
                </a:gridCol>
              </a:tblGrid>
              <a:tr h="679089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3153559"/>
                  </a:ext>
                </a:extLst>
              </a:tr>
              <a:tr h="679089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997263"/>
                  </a:ext>
                </a:extLst>
              </a:tr>
              <a:tr h="679089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5774887"/>
                  </a:ext>
                </a:extLst>
              </a:tr>
              <a:tr h="679089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6530400"/>
                  </a:ext>
                </a:extLst>
              </a:tr>
              <a:tr h="679089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8291856"/>
                  </a:ext>
                </a:extLst>
              </a:tr>
            </a:tbl>
          </a:graphicData>
        </a:graphic>
      </p:graphicFrame>
      <p:grpSp>
        <p:nvGrpSpPr>
          <p:cNvPr id="12" name="Group 11">
            <a:extLst>
              <a:ext uri="{FF2B5EF4-FFF2-40B4-BE49-F238E27FC236}">
                <a16:creationId xmlns:a16="http://schemas.microsoft.com/office/drawing/2014/main" id="{10627DB0-5EBE-4015-9BA5-7AF381FDD09C}"/>
              </a:ext>
            </a:extLst>
          </p:cNvPr>
          <p:cNvGrpSpPr/>
          <p:nvPr/>
        </p:nvGrpSpPr>
        <p:grpSpPr>
          <a:xfrm>
            <a:off x="7279908" y="3067975"/>
            <a:ext cx="2064965" cy="1394999"/>
            <a:chOff x="2510290" y="3700131"/>
            <a:chExt cx="875747" cy="591615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A0C29DEF-96DB-49B7-B530-AE902F5B164B}"/>
                </a:ext>
              </a:extLst>
            </p:cNvPr>
            <p:cNvSpPr/>
            <p:nvPr/>
          </p:nvSpPr>
          <p:spPr>
            <a:xfrm>
              <a:off x="2510290" y="3700131"/>
              <a:ext cx="875747" cy="29036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(7 x 3)</a:t>
              </a: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E067B17A-C9DA-4CE0-AA22-B71D10E7B3A3}"/>
                </a:ext>
              </a:extLst>
            </p:cNvPr>
            <p:cNvSpPr/>
            <p:nvPr/>
          </p:nvSpPr>
          <p:spPr>
            <a:xfrm>
              <a:off x="2510290" y="4001381"/>
              <a:ext cx="875747" cy="29036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(7 x 30)</a:t>
              </a:r>
              <a:endParaRPr lang="en-GB" sz="12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177323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4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True or false?</a:t>
            </a:r>
          </a:p>
          <a:p>
            <a:pPr algn="ctr" defTabSz="457200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False: 33 x 7 = 231</a:t>
            </a: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52DA7693-4408-4F89-B164-F255AB39AFB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077368" y="1669780"/>
          <a:ext cx="2037267" cy="33954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9089">
                  <a:extLst>
                    <a:ext uri="{9D8B030D-6E8A-4147-A177-3AD203B41FA5}">
                      <a16:colId xmlns:a16="http://schemas.microsoft.com/office/drawing/2014/main" val="3528134454"/>
                    </a:ext>
                  </a:extLst>
                </a:gridCol>
                <a:gridCol w="679089">
                  <a:extLst>
                    <a:ext uri="{9D8B030D-6E8A-4147-A177-3AD203B41FA5}">
                      <a16:colId xmlns:a16="http://schemas.microsoft.com/office/drawing/2014/main" val="3070618480"/>
                    </a:ext>
                  </a:extLst>
                </a:gridCol>
                <a:gridCol w="679089">
                  <a:extLst>
                    <a:ext uri="{9D8B030D-6E8A-4147-A177-3AD203B41FA5}">
                      <a16:colId xmlns:a16="http://schemas.microsoft.com/office/drawing/2014/main" val="2171328521"/>
                    </a:ext>
                  </a:extLst>
                </a:gridCol>
              </a:tblGrid>
              <a:tr h="679089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3153559"/>
                  </a:ext>
                </a:extLst>
              </a:tr>
              <a:tr h="679089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997263"/>
                  </a:ext>
                </a:extLst>
              </a:tr>
              <a:tr h="679089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5774887"/>
                  </a:ext>
                </a:extLst>
              </a:tr>
              <a:tr h="679089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6530400"/>
                  </a:ext>
                </a:extLst>
              </a:tr>
              <a:tr h="679089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8291856"/>
                  </a:ext>
                </a:extLst>
              </a:tr>
            </a:tbl>
          </a:graphicData>
        </a:graphic>
      </p:graphicFrame>
      <p:grpSp>
        <p:nvGrpSpPr>
          <p:cNvPr id="12" name="Group 11">
            <a:extLst>
              <a:ext uri="{FF2B5EF4-FFF2-40B4-BE49-F238E27FC236}">
                <a16:creationId xmlns:a16="http://schemas.microsoft.com/office/drawing/2014/main" id="{10627DB0-5EBE-4015-9BA5-7AF381FDD09C}"/>
              </a:ext>
            </a:extLst>
          </p:cNvPr>
          <p:cNvGrpSpPr/>
          <p:nvPr/>
        </p:nvGrpSpPr>
        <p:grpSpPr>
          <a:xfrm>
            <a:off x="7279908" y="3067975"/>
            <a:ext cx="2064965" cy="1394999"/>
            <a:chOff x="2510290" y="3700131"/>
            <a:chExt cx="875747" cy="591615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A0C29DEF-96DB-49B7-B530-AE902F5B164B}"/>
                </a:ext>
              </a:extLst>
            </p:cNvPr>
            <p:cNvSpPr/>
            <p:nvPr/>
          </p:nvSpPr>
          <p:spPr>
            <a:xfrm>
              <a:off x="2510290" y="3700131"/>
              <a:ext cx="875747" cy="29036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(7 x 3)</a:t>
              </a: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E067B17A-C9DA-4CE0-AA22-B71D10E7B3A3}"/>
                </a:ext>
              </a:extLst>
            </p:cNvPr>
            <p:cNvSpPr/>
            <p:nvPr/>
          </p:nvSpPr>
          <p:spPr>
            <a:xfrm>
              <a:off x="2510290" y="4001381"/>
              <a:ext cx="875747" cy="29036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(7 x 30)</a:t>
              </a:r>
              <a:endParaRPr lang="en-GB" sz="12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429669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4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Solve the calculation.</a:t>
            </a:r>
          </a:p>
          <a:p>
            <a:pPr algn="ctr" defTabSz="457200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44" name="Table 8">
            <a:extLst>
              <a:ext uri="{FF2B5EF4-FFF2-40B4-BE49-F238E27FC236}">
                <a16:creationId xmlns:a16="http://schemas.microsoft.com/office/drawing/2014/main" id="{88A72EBB-D30A-4DF6-BF13-C4D4FA75E7D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761634" y="4744807"/>
          <a:ext cx="4668735" cy="93374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33747">
                  <a:extLst>
                    <a:ext uri="{9D8B030D-6E8A-4147-A177-3AD203B41FA5}">
                      <a16:colId xmlns:a16="http://schemas.microsoft.com/office/drawing/2014/main" val="2219278565"/>
                    </a:ext>
                  </a:extLst>
                </a:gridCol>
                <a:gridCol w="933747">
                  <a:extLst>
                    <a:ext uri="{9D8B030D-6E8A-4147-A177-3AD203B41FA5}">
                      <a16:colId xmlns:a16="http://schemas.microsoft.com/office/drawing/2014/main" val="3102554893"/>
                    </a:ext>
                  </a:extLst>
                </a:gridCol>
                <a:gridCol w="933747">
                  <a:extLst>
                    <a:ext uri="{9D8B030D-6E8A-4147-A177-3AD203B41FA5}">
                      <a16:colId xmlns:a16="http://schemas.microsoft.com/office/drawing/2014/main" val="2889190900"/>
                    </a:ext>
                  </a:extLst>
                </a:gridCol>
                <a:gridCol w="933747">
                  <a:extLst>
                    <a:ext uri="{9D8B030D-6E8A-4147-A177-3AD203B41FA5}">
                      <a16:colId xmlns:a16="http://schemas.microsoft.com/office/drawing/2014/main" val="2205965370"/>
                    </a:ext>
                  </a:extLst>
                </a:gridCol>
                <a:gridCol w="933747">
                  <a:extLst>
                    <a:ext uri="{9D8B030D-6E8A-4147-A177-3AD203B41FA5}">
                      <a16:colId xmlns:a16="http://schemas.microsoft.com/office/drawing/2014/main" val="3273214234"/>
                    </a:ext>
                  </a:extLst>
                </a:gridCol>
              </a:tblGrid>
              <a:tr h="933747"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1433550"/>
                  </a:ext>
                </a:extLst>
              </a:tr>
            </a:tbl>
          </a:graphicData>
        </a:graphic>
      </p:graphicFrame>
      <p:graphicFrame>
        <p:nvGraphicFramePr>
          <p:cNvPr id="45" name="Table 44">
            <a:extLst>
              <a:ext uri="{FF2B5EF4-FFF2-40B4-BE49-F238E27FC236}">
                <a16:creationId xmlns:a16="http://schemas.microsoft.com/office/drawing/2014/main" id="{2597ADDD-5179-4DF1-9DC7-CA55F91A59C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103677" y="1460749"/>
          <a:ext cx="2240994" cy="29879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46998">
                  <a:extLst>
                    <a:ext uri="{9D8B030D-6E8A-4147-A177-3AD203B41FA5}">
                      <a16:colId xmlns:a16="http://schemas.microsoft.com/office/drawing/2014/main" val="3528134454"/>
                    </a:ext>
                  </a:extLst>
                </a:gridCol>
                <a:gridCol w="746998">
                  <a:extLst>
                    <a:ext uri="{9D8B030D-6E8A-4147-A177-3AD203B41FA5}">
                      <a16:colId xmlns:a16="http://schemas.microsoft.com/office/drawing/2014/main" val="3070618480"/>
                    </a:ext>
                  </a:extLst>
                </a:gridCol>
                <a:gridCol w="746998">
                  <a:extLst>
                    <a:ext uri="{9D8B030D-6E8A-4147-A177-3AD203B41FA5}">
                      <a16:colId xmlns:a16="http://schemas.microsoft.com/office/drawing/2014/main" val="2171328521"/>
                    </a:ext>
                  </a:extLst>
                </a:gridCol>
              </a:tblGrid>
              <a:tr h="746998"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3153559"/>
                  </a:ext>
                </a:extLst>
              </a:tr>
              <a:tr h="746998">
                <a:tc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997263"/>
                  </a:ext>
                </a:extLst>
              </a:tr>
              <a:tr h="746998"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5774887"/>
                  </a:ext>
                </a:extLst>
              </a:tr>
              <a:tr h="746998"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6999121"/>
                  </a:ext>
                </a:extLst>
              </a:tr>
            </a:tbl>
          </a:graphicData>
        </a:graphic>
      </p:graphicFrame>
      <p:graphicFrame>
        <p:nvGraphicFramePr>
          <p:cNvPr id="141" name="Table 140">
            <a:extLst>
              <a:ext uri="{FF2B5EF4-FFF2-40B4-BE49-F238E27FC236}">
                <a16:creationId xmlns:a16="http://schemas.microsoft.com/office/drawing/2014/main" id="{395B246D-ECF1-49FE-AEEC-1CF719E6C3F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974485" y="1317494"/>
          <a:ext cx="4862313" cy="33460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62313">
                  <a:extLst>
                    <a:ext uri="{9D8B030D-6E8A-4147-A177-3AD203B41FA5}">
                      <a16:colId xmlns:a16="http://schemas.microsoft.com/office/drawing/2014/main" val="3528134454"/>
                    </a:ext>
                  </a:extLst>
                </a:gridCol>
              </a:tblGrid>
              <a:tr h="836524"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3153559"/>
                  </a:ext>
                </a:extLst>
              </a:tr>
              <a:tr h="836524"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7369285"/>
                  </a:ext>
                </a:extLst>
              </a:tr>
              <a:tr h="836524"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8238612"/>
                  </a:ext>
                </a:extLst>
              </a:tr>
              <a:tr h="836524"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9032443"/>
                  </a:ext>
                </a:extLst>
              </a:tr>
            </a:tbl>
          </a:graphicData>
        </a:graphic>
      </p:graphicFrame>
      <p:grpSp>
        <p:nvGrpSpPr>
          <p:cNvPr id="142" name="Group 141">
            <a:extLst>
              <a:ext uri="{FF2B5EF4-FFF2-40B4-BE49-F238E27FC236}">
                <a16:creationId xmlns:a16="http://schemas.microsoft.com/office/drawing/2014/main" id="{BAF3417C-6CD3-405A-938A-29930A00EBB0}"/>
              </a:ext>
            </a:extLst>
          </p:cNvPr>
          <p:cNvGrpSpPr/>
          <p:nvPr/>
        </p:nvGrpSpPr>
        <p:grpSpPr>
          <a:xfrm>
            <a:off x="2065778" y="4048208"/>
            <a:ext cx="4679724" cy="424431"/>
            <a:chOff x="577779" y="2974176"/>
            <a:chExt cx="4679724" cy="424431"/>
          </a:xfrm>
        </p:grpSpPr>
        <p:sp>
          <p:nvSpPr>
            <p:cNvPr id="143" name="Oval 142">
              <a:extLst>
                <a:ext uri="{FF2B5EF4-FFF2-40B4-BE49-F238E27FC236}">
                  <a16:creationId xmlns:a16="http://schemas.microsoft.com/office/drawing/2014/main" id="{23264EB6-CF0A-4229-839D-70637D2EE4C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7779" y="2974176"/>
              <a:ext cx="424431" cy="424431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44" name="Oval 143">
              <a:extLst>
                <a:ext uri="{FF2B5EF4-FFF2-40B4-BE49-F238E27FC236}">
                  <a16:creationId xmlns:a16="http://schemas.microsoft.com/office/drawing/2014/main" id="{385DE9D0-5B92-4746-9095-EB016A449CC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26164" y="2974176"/>
              <a:ext cx="424431" cy="424431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45" name="Oval 144">
              <a:extLst>
                <a:ext uri="{FF2B5EF4-FFF2-40B4-BE49-F238E27FC236}">
                  <a16:creationId xmlns:a16="http://schemas.microsoft.com/office/drawing/2014/main" id="{073FB952-9A8D-4666-8B64-3D7A9C68BFE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001610" y="2974176"/>
              <a:ext cx="424431" cy="424431"/>
            </a:xfrm>
            <a:prstGeom prst="ellipse">
              <a:avLst/>
            </a:prstGeom>
            <a:solidFill>
              <a:srgbClr val="9DC3E6"/>
            </a:solidFill>
            <a:ln>
              <a:solidFill>
                <a:srgbClr val="9DC3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46" name="Oval 145">
              <a:extLst>
                <a:ext uri="{FF2B5EF4-FFF2-40B4-BE49-F238E27FC236}">
                  <a16:creationId xmlns:a16="http://schemas.microsoft.com/office/drawing/2014/main" id="{66DC8DA5-5997-4B8F-A47C-FA1B99EB23B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48860" y="2974176"/>
              <a:ext cx="424431" cy="424431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47" name="Oval 146">
              <a:extLst>
                <a:ext uri="{FF2B5EF4-FFF2-40B4-BE49-F238E27FC236}">
                  <a16:creationId xmlns:a16="http://schemas.microsoft.com/office/drawing/2014/main" id="{D03231BA-C9B9-4AE6-8EE0-EB737445DAE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472106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48" name="Oval 147">
              <a:extLst>
                <a:ext uri="{FF2B5EF4-FFF2-40B4-BE49-F238E27FC236}">
                  <a16:creationId xmlns:a16="http://schemas.microsoft.com/office/drawing/2014/main" id="{38CEB1B8-FF33-4BAC-BCFE-29E68424ECF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938745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49" name="Oval 148">
              <a:extLst>
                <a:ext uri="{FF2B5EF4-FFF2-40B4-BE49-F238E27FC236}">
                  <a16:creationId xmlns:a16="http://schemas.microsoft.com/office/drawing/2014/main" id="{945987CE-0E3B-4E69-905B-11F9B2A0C0D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87130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50" name="Oval 149">
              <a:extLst>
                <a:ext uri="{FF2B5EF4-FFF2-40B4-BE49-F238E27FC236}">
                  <a16:creationId xmlns:a16="http://schemas.microsoft.com/office/drawing/2014/main" id="{F96A0A15-E72C-4859-8C79-82BA9FAF0A5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362576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51" name="Oval 150">
              <a:extLst>
                <a:ext uri="{FF2B5EF4-FFF2-40B4-BE49-F238E27FC236}">
                  <a16:creationId xmlns:a16="http://schemas.microsoft.com/office/drawing/2014/main" id="{CFF24B3F-AD54-48CE-8EED-2D7B0855269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409826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52" name="Oval 151">
              <a:extLst>
                <a:ext uri="{FF2B5EF4-FFF2-40B4-BE49-F238E27FC236}">
                  <a16:creationId xmlns:a16="http://schemas.microsoft.com/office/drawing/2014/main" id="{01FD5AFA-12A4-405B-8909-7918CB14EBC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833072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</p:grpSp>
      <p:grpSp>
        <p:nvGrpSpPr>
          <p:cNvPr id="153" name="Group 152">
            <a:extLst>
              <a:ext uri="{FF2B5EF4-FFF2-40B4-BE49-F238E27FC236}">
                <a16:creationId xmlns:a16="http://schemas.microsoft.com/office/drawing/2014/main" id="{23A0D77B-C84F-499B-B958-3F90006E8DB9}"/>
              </a:ext>
            </a:extLst>
          </p:cNvPr>
          <p:cNvGrpSpPr/>
          <p:nvPr/>
        </p:nvGrpSpPr>
        <p:grpSpPr>
          <a:xfrm>
            <a:off x="2065778" y="3220122"/>
            <a:ext cx="4679724" cy="424431"/>
            <a:chOff x="577779" y="2974176"/>
            <a:chExt cx="4679724" cy="424431"/>
          </a:xfrm>
        </p:grpSpPr>
        <p:sp>
          <p:nvSpPr>
            <p:cNvPr id="154" name="Oval 153">
              <a:extLst>
                <a:ext uri="{FF2B5EF4-FFF2-40B4-BE49-F238E27FC236}">
                  <a16:creationId xmlns:a16="http://schemas.microsoft.com/office/drawing/2014/main" id="{3B266416-F55F-4E16-BA89-50A6B3CD906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7779" y="2974176"/>
              <a:ext cx="424431" cy="424431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55" name="Oval 154">
              <a:extLst>
                <a:ext uri="{FF2B5EF4-FFF2-40B4-BE49-F238E27FC236}">
                  <a16:creationId xmlns:a16="http://schemas.microsoft.com/office/drawing/2014/main" id="{62835651-D632-4EF9-B1FC-E3599CE9228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26164" y="2974176"/>
              <a:ext cx="424431" cy="424431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56" name="Oval 155">
              <a:extLst>
                <a:ext uri="{FF2B5EF4-FFF2-40B4-BE49-F238E27FC236}">
                  <a16:creationId xmlns:a16="http://schemas.microsoft.com/office/drawing/2014/main" id="{4A710EBE-A6EA-4BE1-B47E-D926DAD4E69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001610" y="2974176"/>
              <a:ext cx="424431" cy="424431"/>
            </a:xfrm>
            <a:prstGeom prst="ellipse">
              <a:avLst/>
            </a:prstGeom>
            <a:solidFill>
              <a:srgbClr val="9DC3E6"/>
            </a:solidFill>
            <a:ln>
              <a:solidFill>
                <a:srgbClr val="9DC3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57" name="Oval 156">
              <a:extLst>
                <a:ext uri="{FF2B5EF4-FFF2-40B4-BE49-F238E27FC236}">
                  <a16:creationId xmlns:a16="http://schemas.microsoft.com/office/drawing/2014/main" id="{2C8DC5BD-5A2E-4950-9669-528504FB3EA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48860" y="2974176"/>
              <a:ext cx="424431" cy="424431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58" name="Oval 157">
              <a:extLst>
                <a:ext uri="{FF2B5EF4-FFF2-40B4-BE49-F238E27FC236}">
                  <a16:creationId xmlns:a16="http://schemas.microsoft.com/office/drawing/2014/main" id="{320BB825-A51B-4733-A2FA-8CCCC7CDC04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472106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59" name="Oval 158">
              <a:extLst>
                <a:ext uri="{FF2B5EF4-FFF2-40B4-BE49-F238E27FC236}">
                  <a16:creationId xmlns:a16="http://schemas.microsoft.com/office/drawing/2014/main" id="{84CC4571-21CD-49C1-AF09-D66277FBCC8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938745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60" name="Oval 159">
              <a:extLst>
                <a:ext uri="{FF2B5EF4-FFF2-40B4-BE49-F238E27FC236}">
                  <a16:creationId xmlns:a16="http://schemas.microsoft.com/office/drawing/2014/main" id="{C651AF1E-05C0-4809-8A2B-377AEC89AC5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87130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61" name="Oval 160">
              <a:extLst>
                <a:ext uri="{FF2B5EF4-FFF2-40B4-BE49-F238E27FC236}">
                  <a16:creationId xmlns:a16="http://schemas.microsoft.com/office/drawing/2014/main" id="{62EBC5DB-3FE2-4E78-8087-4505287E22E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362576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62" name="Oval 161">
              <a:extLst>
                <a:ext uri="{FF2B5EF4-FFF2-40B4-BE49-F238E27FC236}">
                  <a16:creationId xmlns:a16="http://schemas.microsoft.com/office/drawing/2014/main" id="{24644CBE-E19F-4AF7-8310-E4E89B09764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409826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63" name="Oval 162">
              <a:extLst>
                <a:ext uri="{FF2B5EF4-FFF2-40B4-BE49-F238E27FC236}">
                  <a16:creationId xmlns:a16="http://schemas.microsoft.com/office/drawing/2014/main" id="{122B68C5-8B2D-4329-8A2B-574FB8B3386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833072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</p:grpSp>
      <p:grpSp>
        <p:nvGrpSpPr>
          <p:cNvPr id="164" name="Group 163">
            <a:extLst>
              <a:ext uri="{FF2B5EF4-FFF2-40B4-BE49-F238E27FC236}">
                <a16:creationId xmlns:a16="http://schemas.microsoft.com/office/drawing/2014/main" id="{001698F9-22AF-45DF-B094-91CBA17E8A5E}"/>
              </a:ext>
            </a:extLst>
          </p:cNvPr>
          <p:cNvGrpSpPr/>
          <p:nvPr/>
        </p:nvGrpSpPr>
        <p:grpSpPr>
          <a:xfrm>
            <a:off x="2065778" y="2392035"/>
            <a:ext cx="4679724" cy="424431"/>
            <a:chOff x="577779" y="2974176"/>
            <a:chExt cx="4679724" cy="424431"/>
          </a:xfrm>
        </p:grpSpPr>
        <p:sp>
          <p:nvSpPr>
            <p:cNvPr id="165" name="Oval 164">
              <a:extLst>
                <a:ext uri="{FF2B5EF4-FFF2-40B4-BE49-F238E27FC236}">
                  <a16:creationId xmlns:a16="http://schemas.microsoft.com/office/drawing/2014/main" id="{2523B306-A541-43FC-8D49-35007D77482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7779" y="2974176"/>
              <a:ext cx="424431" cy="424431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66" name="Oval 165">
              <a:extLst>
                <a:ext uri="{FF2B5EF4-FFF2-40B4-BE49-F238E27FC236}">
                  <a16:creationId xmlns:a16="http://schemas.microsoft.com/office/drawing/2014/main" id="{88CCC910-96EF-4330-A64D-D9514762CA7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26164" y="2974176"/>
              <a:ext cx="424431" cy="424431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67" name="Oval 166">
              <a:extLst>
                <a:ext uri="{FF2B5EF4-FFF2-40B4-BE49-F238E27FC236}">
                  <a16:creationId xmlns:a16="http://schemas.microsoft.com/office/drawing/2014/main" id="{DE1B581F-AE10-470F-BB08-18BD26B3D71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001610" y="2974176"/>
              <a:ext cx="424431" cy="424431"/>
            </a:xfrm>
            <a:prstGeom prst="ellipse">
              <a:avLst/>
            </a:prstGeom>
            <a:solidFill>
              <a:srgbClr val="9DC3E6"/>
            </a:solidFill>
            <a:ln>
              <a:solidFill>
                <a:srgbClr val="9DC3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68" name="Oval 167">
              <a:extLst>
                <a:ext uri="{FF2B5EF4-FFF2-40B4-BE49-F238E27FC236}">
                  <a16:creationId xmlns:a16="http://schemas.microsoft.com/office/drawing/2014/main" id="{CBE4D4FE-F387-48B5-A7E0-1E2208DFB0B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48860" y="2974176"/>
              <a:ext cx="424431" cy="424431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69" name="Oval 168">
              <a:extLst>
                <a:ext uri="{FF2B5EF4-FFF2-40B4-BE49-F238E27FC236}">
                  <a16:creationId xmlns:a16="http://schemas.microsoft.com/office/drawing/2014/main" id="{BCE90F1E-76ED-4771-A9FE-4EFD86BB51F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472106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70" name="Oval 169">
              <a:extLst>
                <a:ext uri="{FF2B5EF4-FFF2-40B4-BE49-F238E27FC236}">
                  <a16:creationId xmlns:a16="http://schemas.microsoft.com/office/drawing/2014/main" id="{E1D0AF0F-A657-4C40-8AF8-6393DA03A36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938745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71" name="Oval 170">
              <a:extLst>
                <a:ext uri="{FF2B5EF4-FFF2-40B4-BE49-F238E27FC236}">
                  <a16:creationId xmlns:a16="http://schemas.microsoft.com/office/drawing/2014/main" id="{8D5C7C36-B7EB-4A02-870A-0B704F66CD4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87130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72" name="Oval 171">
              <a:extLst>
                <a:ext uri="{FF2B5EF4-FFF2-40B4-BE49-F238E27FC236}">
                  <a16:creationId xmlns:a16="http://schemas.microsoft.com/office/drawing/2014/main" id="{B472E222-9868-4129-A792-33C724F050E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362576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73" name="Oval 172">
              <a:extLst>
                <a:ext uri="{FF2B5EF4-FFF2-40B4-BE49-F238E27FC236}">
                  <a16:creationId xmlns:a16="http://schemas.microsoft.com/office/drawing/2014/main" id="{3706834E-2866-4AD6-A87F-867A05AA53B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409826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74" name="Oval 173">
              <a:extLst>
                <a:ext uri="{FF2B5EF4-FFF2-40B4-BE49-F238E27FC236}">
                  <a16:creationId xmlns:a16="http://schemas.microsoft.com/office/drawing/2014/main" id="{7D85AD62-BE06-4654-94B2-6D2C813927A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833072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</p:grpSp>
      <p:grpSp>
        <p:nvGrpSpPr>
          <p:cNvPr id="175" name="Group 174">
            <a:extLst>
              <a:ext uri="{FF2B5EF4-FFF2-40B4-BE49-F238E27FC236}">
                <a16:creationId xmlns:a16="http://schemas.microsoft.com/office/drawing/2014/main" id="{80E509F5-E049-4C9D-87BF-96B740AC654A}"/>
              </a:ext>
            </a:extLst>
          </p:cNvPr>
          <p:cNvGrpSpPr/>
          <p:nvPr/>
        </p:nvGrpSpPr>
        <p:grpSpPr>
          <a:xfrm>
            <a:off x="2065778" y="1563948"/>
            <a:ext cx="4679724" cy="424431"/>
            <a:chOff x="577779" y="2974176"/>
            <a:chExt cx="4679724" cy="424431"/>
          </a:xfrm>
        </p:grpSpPr>
        <p:sp>
          <p:nvSpPr>
            <p:cNvPr id="176" name="Oval 175">
              <a:extLst>
                <a:ext uri="{FF2B5EF4-FFF2-40B4-BE49-F238E27FC236}">
                  <a16:creationId xmlns:a16="http://schemas.microsoft.com/office/drawing/2014/main" id="{CF8C81B6-788E-4BA2-8008-D7C7C3D376A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7779" y="2974176"/>
              <a:ext cx="424431" cy="424431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77" name="Oval 176">
              <a:extLst>
                <a:ext uri="{FF2B5EF4-FFF2-40B4-BE49-F238E27FC236}">
                  <a16:creationId xmlns:a16="http://schemas.microsoft.com/office/drawing/2014/main" id="{0562CACC-D87B-4699-A296-685ECD84435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26164" y="2974176"/>
              <a:ext cx="424431" cy="424431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78" name="Oval 177">
              <a:extLst>
                <a:ext uri="{FF2B5EF4-FFF2-40B4-BE49-F238E27FC236}">
                  <a16:creationId xmlns:a16="http://schemas.microsoft.com/office/drawing/2014/main" id="{33722449-B007-4386-A66B-3938999649D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001610" y="2974176"/>
              <a:ext cx="424431" cy="424431"/>
            </a:xfrm>
            <a:prstGeom prst="ellipse">
              <a:avLst/>
            </a:prstGeom>
            <a:solidFill>
              <a:srgbClr val="9DC3E6"/>
            </a:solidFill>
            <a:ln>
              <a:solidFill>
                <a:srgbClr val="9DC3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79" name="Oval 178">
              <a:extLst>
                <a:ext uri="{FF2B5EF4-FFF2-40B4-BE49-F238E27FC236}">
                  <a16:creationId xmlns:a16="http://schemas.microsoft.com/office/drawing/2014/main" id="{3FE39C2B-A48D-4B13-A2CB-A9E0898C799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48860" y="2974176"/>
              <a:ext cx="424431" cy="424431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80" name="Oval 179">
              <a:extLst>
                <a:ext uri="{FF2B5EF4-FFF2-40B4-BE49-F238E27FC236}">
                  <a16:creationId xmlns:a16="http://schemas.microsoft.com/office/drawing/2014/main" id="{6D8AD9F3-96F5-4E50-850C-E54A8AE49CC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472106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81" name="Oval 180">
              <a:extLst>
                <a:ext uri="{FF2B5EF4-FFF2-40B4-BE49-F238E27FC236}">
                  <a16:creationId xmlns:a16="http://schemas.microsoft.com/office/drawing/2014/main" id="{2C05095E-F5DB-4856-BB08-371D5774A14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938745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82" name="Oval 181">
              <a:extLst>
                <a:ext uri="{FF2B5EF4-FFF2-40B4-BE49-F238E27FC236}">
                  <a16:creationId xmlns:a16="http://schemas.microsoft.com/office/drawing/2014/main" id="{90A0E5BB-D5ED-429D-9091-EDD5D4DCE4B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87130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83" name="Oval 182">
              <a:extLst>
                <a:ext uri="{FF2B5EF4-FFF2-40B4-BE49-F238E27FC236}">
                  <a16:creationId xmlns:a16="http://schemas.microsoft.com/office/drawing/2014/main" id="{D0B55449-4C07-430A-BECD-13476D88173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362576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84" name="Oval 183">
              <a:extLst>
                <a:ext uri="{FF2B5EF4-FFF2-40B4-BE49-F238E27FC236}">
                  <a16:creationId xmlns:a16="http://schemas.microsoft.com/office/drawing/2014/main" id="{B978EAE3-DF70-48A5-BA3E-488E12E4AC6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409826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85" name="Oval 184">
              <a:extLst>
                <a:ext uri="{FF2B5EF4-FFF2-40B4-BE49-F238E27FC236}">
                  <a16:creationId xmlns:a16="http://schemas.microsoft.com/office/drawing/2014/main" id="{878BCFCE-D9B4-440D-B104-61201F6977F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833072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529555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4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Solve the calculation.</a:t>
            </a:r>
          </a:p>
          <a:p>
            <a:pPr algn="ctr" defTabSz="457200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44" name="Table 8">
            <a:extLst>
              <a:ext uri="{FF2B5EF4-FFF2-40B4-BE49-F238E27FC236}">
                <a16:creationId xmlns:a16="http://schemas.microsoft.com/office/drawing/2014/main" id="{88A72EBB-D30A-4DF6-BF13-C4D4FA75E7D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761634" y="4744807"/>
          <a:ext cx="4668735" cy="93374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33747">
                  <a:extLst>
                    <a:ext uri="{9D8B030D-6E8A-4147-A177-3AD203B41FA5}">
                      <a16:colId xmlns:a16="http://schemas.microsoft.com/office/drawing/2014/main" val="2219278565"/>
                    </a:ext>
                  </a:extLst>
                </a:gridCol>
                <a:gridCol w="933747">
                  <a:extLst>
                    <a:ext uri="{9D8B030D-6E8A-4147-A177-3AD203B41FA5}">
                      <a16:colId xmlns:a16="http://schemas.microsoft.com/office/drawing/2014/main" val="3102554893"/>
                    </a:ext>
                  </a:extLst>
                </a:gridCol>
                <a:gridCol w="933747">
                  <a:extLst>
                    <a:ext uri="{9D8B030D-6E8A-4147-A177-3AD203B41FA5}">
                      <a16:colId xmlns:a16="http://schemas.microsoft.com/office/drawing/2014/main" val="2889190900"/>
                    </a:ext>
                  </a:extLst>
                </a:gridCol>
                <a:gridCol w="933747">
                  <a:extLst>
                    <a:ext uri="{9D8B030D-6E8A-4147-A177-3AD203B41FA5}">
                      <a16:colId xmlns:a16="http://schemas.microsoft.com/office/drawing/2014/main" val="2205965370"/>
                    </a:ext>
                  </a:extLst>
                </a:gridCol>
                <a:gridCol w="933747">
                  <a:extLst>
                    <a:ext uri="{9D8B030D-6E8A-4147-A177-3AD203B41FA5}">
                      <a16:colId xmlns:a16="http://schemas.microsoft.com/office/drawing/2014/main" val="3273214234"/>
                    </a:ext>
                  </a:extLst>
                </a:gridCol>
              </a:tblGrid>
              <a:tr h="933747">
                <a:tc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184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1433550"/>
                  </a:ext>
                </a:extLst>
              </a:tr>
            </a:tbl>
          </a:graphicData>
        </a:graphic>
      </p:graphicFrame>
      <p:graphicFrame>
        <p:nvGraphicFramePr>
          <p:cNvPr id="45" name="Table 44">
            <a:extLst>
              <a:ext uri="{FF2B5EF4-FFF2-40B4-BE49-F238E27FC236}">
                <a16:creationId xmlns:a16="http://schemas.microsoft.com/office/drawing/2014/main" id="{2597ADDD-5179-4DF1-9DC7-CA55F91A59C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103677" y="1460749"/>
          <a:ext cx="2240994" cy="29879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46998">
                  <a:extLst>
                    <a:ext uri="{9D8B030D-6E8A-4147-A177-3AD203B41FA5}">
                      <a16:colId xmlns:a16="http://schemas.microsoft.com/office/drawing/2014/main" val="3528134454"/>
                    </a:ext>
                  </a:extLst>
                </a:gridCol>
                <a:gridCol w="746998">
                  <a:extLst>
                    <a:ext uri="{9D8B030D-6E8A-4147-A177-3AD203B41FA5}">
                      <a16:colId xmlns:a16="http://schemas.microsoft.com/office/drawing/2014/main" val="3070618480"/>
                    </a:ext>
                  </a:extLst>
                </a:gridCol>
                <a:gridCol w="746998">
                  <a:extLst>
                    <a:ext uri="{9D8B030D-6E8A-4147-A177-3AD203B41FA5}">
                      <a16:colId xmlns:a16="http://schemas.microsoft.com/office/drawing/2014/main" val="2171328521"/>
                    </a:ext>
                  </a:extLst>
                </a:gridCol>
              </a:tblGrid>
              <a:tr h="746998"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3153559"/>
                  </a:ext>
                </a:extLst>
              </a:tr>
              <a:tr h="746998">
                <a:tc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997263"/>
                  </a:ext>
                </a:extLst>
              </a:tr>
              <a:tr h="746998">
                <a:tc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5774887"/>
                  </a:ext>
                </a:extLst>
              </a:tr>
              <a:tr h="746998"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1" baseline="3000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6999121"/>
                  </a:ext>
                </a:extLst>
              </a:tr>
            </a:tbl>
          </a:graphicData>
        </a:graphic>
      </p:graphicFrame>
      <p:graphicFrame>
        <p:nvGraphicFramePr>
          <p:cNvPr id="141" name="Table 140">
            <a:extLst>
              <a:ext uri="{FF2B5EF4-FFF2-40B4-BE49-F238E27FC236}">
                <a16:creationId xmlns:a16="http://schemas.microsoft.com/office/drawing/2014/main" id="{C07B2D35-BF31-4C92-9A13-1FB09CC06D2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974485" y="1317494"/>
          <a:ext cx="4862313" cy="33460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62313">
                  <a:extLst>
                    <a:ext uri="{9D8B030D-6E8A-4147-A177-3AD203B41FA5}">
                      <a16:colId xmlns:a16="http://schemas.microsoft.com/office/drawing/2014/main" val="3528134454"/>
                    </a:ext>
                  </a:extLst>
                </a:gridCol>
              </a:tblGrid>
              <a:tr h="836524"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3153559"/>
                  </a:ext>
                </a:extLst>
              </a:tr>
              <a:tr h="836524"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7369285"/>
                  </a:ext>
                </a:extLst>
              </a:tr>
              <a:tr h="836524"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8238612"/>
                  </a:ext>
                </a:extLst>
              </a:tr>
              <a:tr h="836524"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9032443"/>
                  </a:ext>
                </a:extLst>
              </a:tr>
            </a:tbl>
          </a:graphicData>
        </a:graphic>
      </p:graphicFrame>
      <p:grpSp>
        <p:nvGrpSpPr>
          <p:cNvPr id="142" name="Group 141">
            <a:extLst>
              <a:ext uri="{FF2B5EF4-FFF2-40B4-BE49-F238E27FC236}">
                <a16:creationId xmlns:a16="http://schemas.microsoft.com/office/drawing/2014/main" id="{9DC620F7-EC22-4891-9AC3-6BA13E297DF6}"/>
              </a:ext>
            </a:extLst>
          </p:cNvPr>
          <p:cNvGrpSpPr/>
          <p:nvPr/>
        </p:nvGrpSpPr>
        <p:grpSpPr>
          <a:xfrm>
            <a:off x="2065778" y="4048208"/>
            <a:ext cx="4679724" cy="424431"/>
            <a:chOff x="577779" y="2974176"/>
            <a:chExt cx="4679724" cy="424431"/>
          </a:xfrm>
        </p:grpSpPr>
        <p:sp>
          <p:nvSpPr>
            <p:cNvPr id="143" name="Oval 142">
              <a:extLst>
                <a:ext uri="{FF2B5EF4-FFF2-40B4-BE49-F238E27FC236}">
                  <a16:creationId xmlns:a16="http://schemas.microsoft.com/office/drawing/2014/main" id="{936A9C3F-5FA0-44D2-A88D-AB83BA40D29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7779" y="2974176"/>
              <a:ext cx="424431" cy="424431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44" name="Oval 143">
              <a:extLst>
                <a:ext uri="{FF2B5EF4-FFF2-40B4-BE49-F238E27FC236}">
                  <a16:creationId xmlns:a16="http://schemas.microsoft.com/office/drawing/2014/main" id="{F6FE5B72-C387-442C-A551-9DC39608A04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26164" y="2974176"/>
              <a:ext cx="424431" cy="424431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45" name="Oval 144">
              <a:extLst>
                <a:ext uri="{FF2B5EF4-FFF2-40B4-BE49-F238E27FC236}">
                  <a16:creationId xmlns:a16="http://schemas.microsoft.com/office/drawing/2014/main" id="{A30677EC-AB17-4048-9DAD-33126FFAD33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001610" y="2974176"/>
              <a:ext cx="424431" cy="424431"/>
            </a:xfrm>
            <a:prstGeom prst="ellipse">
              <a:avLst/>
            </a:prstGeom>
            <a:solidFill>
              <a:srgbClr val="9DC3E6"/>
            </a:solidFill>
            <a:ln>
              <a:solidFill>
                <a:srgbClr val="9DC3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46" name="Oval 145">
              <a:extLst>
                <a:ext uri="{FF2B5EF4-FFF2-40B4-BE49-F238E27FC236}">
                  <a16:creationId xmlns:a16="http://schemas.microsoft.com/office/drawing/2014/main" id="{AF8B727A-2122-45BD-BD99-6771A466417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48860" y="2974176"/>
              <a:ext cx="424431" cy="424431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47" name="Oval 146">
              <a:extLst>
                <a:ext uri="{FF2B5EF4-FFF2-40B4-BE49-F238E27FC236}">
                  <a16:creationId xmlns:a16="http://schemas.microsoft.com/office/drawing/2014/main" id="{5710620A-251B-439C-BCE4-21CBB17E9AD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472106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48" name="Oval 147">
              <a:extLst>
                <a:ext uri="{FF2B5EF4-FFF2-40B4-BE49-F238E27FC236}">
                  <a16:creationId xmlns:a16="http://schemas.microsoft.com/office/drawing/2014/main" id="{FA3DB287-CCA9-4AF0-B2A9-2D7FE295065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938745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49" name="Oval 148">
              <a:extLst>
                <a:ext uri="{FF2B5EF4-FFF2-40B4-BE49-F238E27FC236}">
                  <a16:creationId xmlns:a16="http://schemas.microsoft.com/office/drawing/2014/main" id="{AE79E65B-AE57-4740-A058-30E6AD7F83A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87130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50" name="Oval 149">
              <a:extLst>
                <a:ext uri="{FF2B5EF4-FFF2-40B4-BE49-F238E27FC236}">
                  <a16:creationId xmlns:a16="http://schemas.microsoft.com/office/drawing/2014/main" id="{3FD2CB70-5085-4C1B-9102-34E964A5455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362576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51" name="Oval 150">
              <a:extLst>
                <a:ext uri="{FF2B5EF4-FFF2-40B4-BE49-F238E27FC236}">
                  <a16:creationId xmlns:a16="http://schemas.microsoft.com/office/drawing/2014/main" id="{15C20E50-2C44-4631-9F40-B45716B5472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409826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52" name="Oval 151">
              <a:extLst>
                <a:ext uri="{FF2B5EF4-FFF2-40B4-BE49-F238E27FC236}">
                  <a16:creationId xmlns:a16="http://schemas.microsoft.com/office/drawing/2014/main" id="{9FADB08E-0C92-4BC4-B1E5-E7C1A88AF0C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833072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</p:grpSp>
      <p:grpSp>
        <p:nvGrpSpPr>
          <p:cNvPr id="153" name="Group 152">
            <a:extLst>
              <a:ext uri="{FF2B5EF4-FFF2-40B4-BE49-F238E27FC236}">
                <a16:creationId xmlns:a16="http://schemas.microsoft.com/office/drawing/2014/main" id="{FC420086-2366-4EAC-9014-9E1F5E5C2A09}"/>
              </a:ext>
            </a:extLst>
          </p:cNvPr>
          <p:cNvGrpSpPr/>
          <p:nvPr/>
        </p:nvGrpSpPr>
        <p:grpSpPr>
          <a:xfrm>
            <a:off x="2065778" y="3220122"/>
            <a:ext cx="4679724" cy="424431"/>
            <a:chOff x="577779" y="2974176"/>
            <a:chExt cx="4679724" cy="424431"/>
          </a:xfrm>
        </p:grpSpPr>
        <p:sp>
          <p:nvSpPr>
            <p:cNvPr id="154" name="Oval 153">
              <a:extLst>
                <a:ext uri="{FF2B5EF4-FFF2-40B4-BE49-F238E27FC236}">
                  <a16:creationId xmlns:a16="http://schemas.microsoft.com/office/drawing/2014/main" id="{94600443-BE64-4FA4-8B9D-8C243BE6C52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7779" y="2974176"/>
              <a:ext cx="424431" cy="424431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55" name="Oval 154">
              <a:extLst>
                <a:ext uri="{FF2B5EF4-FFF2-40B4-BE49-F238E27FC236}">
                  <a16:creationId xmlns:a16="http://schemas.microsoft.com/office/drawing/2014/main" id="{0AD7C0CE-462C-4F3A-8494-BBFC193FAED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26164" y="2974176"/>
              <a:ext cx="424431" cy="424431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56" name="Oval 155">
              <a:extLst>
                <a:ext uri="{FF2B5EF4-FFF2-40B4-BE49-F238E27FC236}">
                  <a16:creationId xmlns:a16="http://schemas.microsoft.com/office/drawing/2014/main" id="{88CED239-8B0E-4F24-A7F2-A300A5BCBCE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001610" y="2974176"/>
              <a:ext cx="424431" cy="424431"/>
            </a:xfrm>
            <a:prstGeom prst="ellipse">
              <a:avLst/>
            </a:prstGeom>
            <a:solidFill>
              <a:srgbClr val="9DC3E6"/>
            </a:solidFill>
            <a:ln>
              <a:solidFill>
                <a:srgbClr val="9DC3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57" name="Oval 156">
              <a:extLst>
                <a:ext uri="{FF2B5EF4-FFF2-40B4-BE49-F238E27FC236}">
                  <a16:creationId xmlns:a16="http://schemas.microsoft.com/office/drawing/2014/main" id="{61657740-76EA-4427-8C35-088EF2D5097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48860" y="2974176"/>
              <a:ext cx="424431" cy="424431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58" name="Oval 157">
              <a:extLst>
                <a:ext uri="{FF2B5EF4-FFF2-40B4-BE49-F238E27FC236}">
                  <a16:creationId xmlns:a16="http://schemas.microsoft.com/office/drawing/2014/main" id="{8E8F2E6A-81E3-4191-9BDA-7F2B521BE71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472106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59" name="Oval 158">
              <a:extLst>
                <a:ext uri="{FF2B5EF4-FFF2-40B4-BE49-F238E27FC236}">
                  <a16:creationId xmlns:a16="http://schemas.microsoft.com/office/drawing/2014/main" id="{24E75D58-B126-4E1C-BE16-E10B5C4DAC2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938745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60" name="Oval 159">
              <a:extLst>
                <a:ext uri="{FF2B5EF4-FFF2-40B4-BE49-F238E27FC236}">
                  <a16:creationId xmlns:a16="http://schemas.microsoft.com/office/drawing/2014/main" id="{DA2D9974-7BFD-4101-ABDD-C5A110B81BF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87130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61" name="Oval 160">
              <a:extLst>
                <a:ext uri="{FF2B5EF4-FFF2-40B4-BE49-F238E27FC236}">
                  <a16:creationId xmlns:a16="http://schemas.microsoft.com/office/drawing/2014/main" id="{7C84981A-BC65-4386-B157-D784A2605AC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362576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62" name="Oval 161">
              <a:extLst>
                <a:ext uri="{FF2B5EF4-FFF2-40B4-BE49-F238E27FC236}">
                  <a16:creationId xmlns:a16="http://schemas.microsoft.com/office/drawing/2014/main" id="{F2279D72-C5D0-4B2C-BAEE-FB3263C0D46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409826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63" name="Oval 162">
              <a:extLst>
                <a:ext uri="{FF2B5EF4-FFF2-40B4-BE49-F238E27FC236}">
                  <a16:creationId xmlns:a16="http://schemas.microsoft.com/office/drawing/2014/main" id="{7C364CB9-0037-4C36-B389-AF1D5D54FB6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833072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</p:grpSp>
      <p:grpSp>
        <p:nvGrpSpPr>
          <p:cNvPr id="164" name="Group 163">
            <a:extLst>
              <a:ext uri="{FF2B5EF4-FFF2-40B4-BE49-F238E27FC236}">
                <a16:creationId xmlns:a16="http://schemas.microsoft.com/office/drawing/2014/main" id="{333EDAB2-D0DB-45C0-937A-FE8802144970}"/>
              </a:ext>
            </a:extLst>
          </p:cNvPr>
          <p:cNvGrpSpPr/>
          <p:nvPr/>
        </p:nvGrpSpPr>
        <p:grpSpPr>
          <a:xfrm>
            <a:off x="2065778" y="2392035"/>
            <a:ext cx="4679724" cy="424431"/>
            <a:chOff x="577779" y="2974176"/>
            <a:chExt cx="4679724" cy="424431"/>
          </a:xfrm>
        </p:grpSpPr>
        <p:sp>
          <p:nvSpPr>
            <p:cNvPr id="165" name="Oval 164">
              <a:extLst>
                <a:ext uri="{FF2B5EF4-FFF2-40B4-BE49-F238E27FC236}">
                  <a16:creationId xmlns:a16="http://schemas.microsoft.com/office/drawing/2014/main" id="{F9580B2F-2EAF-4B07-AFA9-1948F941D72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7779" y="2974176"/>
              <a:ext cx="424431" cy="424431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66" name="Oval 165">
              <a:extLst>
                <a:ext uri="{FF2B5EF4-FFF2-40B4-BE49-F238E27FC236}">
                  <a16:creationId xmlns:a16="http://schemas.microsoft.com/office/drawing/2014/main" id="{D90C42CC-F83B-4E96-B853-69871676715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26164" y="2974176"/>
              <a:ext cx="424431" cy="424431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67" name="Oval 166">
              <a:extLst>
                <a:ext uri="{FF2B5EF4-FFF2-40B4-BE49-F238E27FC236}">
                  <a16:creationId xmlns:a16="http://schemas.microsoft.com/office/drawing/2014/main" id="{72130FF2-CDF1-4017-8276-B5AD0C65C1F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001610" y="2974176"/>
              <a:ext cx="424431" cy="424431"/>
            </a:xfrm>
            <a:prstGeom prst="ellipse">
              <a:avLst/>
            </a:prstGeom>
            <a:solidFill>
              <a:srgbClr val="9DC3E6"/>
            </a:solidFill>
            <a:ln>
              <a:solidFill>
                <a:srgbClr val="9DC3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68" name="Oval 167">
              <a:extLst>
                <a:ext uri="{FF2B5EF4-FFF2-40B4-BE49-F238E27FC236}">
                  <a16:creationId xmlns:a16="http://schemas.microsoft.com/office/drawing/2014/main" id="{96635387-849E-42B4-89A1-3280EDED2AA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48860" y="2974176"/>
              <a:ext cx="424431" cy="424431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69" name="Oval 168">
              <a:extLst>
                <a:ext uri="{FF2B5EF4-FFF2-40B4-BE49-F238E27FC236}">
                  <a16:creationId xmlns:a16="http://schemas.microsoft.com/office/drawing/2014/main" id="{128D6C9C-926B-4B7F-99DC-4C3A46B05CA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472106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70" name="Oval 169">
              <a:extLst>
                <a:ext uri="{FF2B5EF4-FFF2-40B4-BE49-F238E27FC236}">
                  <a16:creationId xmlns:a16="http://schemas.microsoft.com/office/drawing/2014/main" id="{9C606F5C-23B1-461D-92A3-14A40B24442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938745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71" name="Oval 170">
              <a:extLst>
                <a:ext uri="{FF2B5EF4-FFF2-40B4-BE49-F238E27FC236}">
                  <a16:creationId xmlns:a16="http://schemas.microsoft.com/office/drawing/2014/main" id="{26EA04E0-7DB1-411A-8973-5DA4B852846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87130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72" name="Oval 171">
              <a:extLst>
                <a:ext uri="{FF2B5EF4-FFF2-40B4-BE49-F238E27FC236}">
                  <a16:creationId xmlns:a16="http://schemas.microsoft.com/office/drawing/2014/main" id="{62A7FCF6-7E3F-4B33-94D5-40E25BDF8FD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362576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73" name="Oval 172">
              <a:extLst>
                <a:ext uri="{FF2B5EF4-FFF2-40B4-BE49-F238E27FC236}">
                  <a16:creationId xmlns:a16="http://schemas.microsoft.com/office/drawing/2014/main" id="{6F3FDD47-E9F0-41DD-BE67-BD313AF8D4E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409826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74" name="Oval 173">
              <a:extLst>
                <a:ext uri="{FF2B5EF4-FFF2-40B4-BE49-F238E27FC236}">
                  <a16:creationId xmlns:a16="http://schemas.microsoft.com/office/drawing/2014/main" id="{A36A340A-65A0-4337-85BE-5E7CEF15F06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833072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</p:grpSp>
      <p:grpSp>
        <p:nvGrpSpPr>
          <p:cNvPr id="175" name="Group 174">
            <a:extLst>
              <a:ext uri="{FF2B5EF4-FFF2-40B4-BE49-F238E27FC236}">
                <a16:creationId xmlns:a16="http://schemas.microsoft.com/office/drawing/2014/main" id="{513AB67E-A162-4E66-A554-D4C7A950F0B7}"/>
              </a:ext>
            </a:extLst>
          </p:cNvPr>
          <p:cNvGrpSpPr/>
          <p:nvPr/>
        </p:nvGrpSpPr>
        <p:grpSpPr>
          <a:xfrm>
            <a:off x="2065778" y="1563948"/>
            <a:ext cx="4679724" cy="424431"/>
            <a:chOff x="577779" y="2974176"/>
            <a:chExt cx="4679724" cy="424431"/>
          </a:xfrm>
        </p:grpSpPr>
        <p:sp>
          <p:nvSpPr>
            <p:cNvPr id="176" name="Oval 175">
              <a:extLst>
                <a:ext uri="{FF2B5EF4-FFF2-40B4-BE49-F238E27FC236}">
                  <a16:creationId xmlns:a16="http://schemas.microsoft.com/office/drawing/2014/main" id="{9EA61326-00A2-47C7-BE4E-F41F0B21ACD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7779" y="2974176"/>
              <a:ext cx="424431" cy="424431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77" name="Oval 176">
              <a:extLst>
                <a:ext uri="{FF2B5EF4-FFF2-40B4-BE49-F238E27FC236}">
                  <a16:creationId xmlns:a16="http://schemas.microsoft.com/office/drawing/2014/main" id="{99C6B923-57A0-4F1F-8FAF-370E38AA095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26164" y="2974176"/>
              <a:ext cx="424431" cy="424431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78" name="Oval 177">
              <a:extLst>
                <a:ext uri="{FF2B5EF4-FFF2-40B4-BE49-F238E27FC236}">
                  <a16:creationId xmlns:a16="http://schemas.microsoft.com/office/drawing/2014/main" id="{80FEF61B-840A-4823-967B-E2F2762F4AF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001610" y="2974176"/>
              <a:ext cx="424431" cy="424431"/>
            </a:xfrm>
            <a:prstGeom prst="ellipse">
              <a:avLst/>
            </a:prstGeom>
            <a:solidFill>
              <a:srgbClr val="9DC3E6"/>
            </a:solidFill>
            <a:ln>
              <a:solidFill>
                <a:srgbClr val="9DC3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79" name="Oval 178">
              <a:extLst>
                <a:ext uri="{FF2B5EF4-FFF2-40B4-BE49-F238E27FC236}">
                  <a16:creationId xmlns:a16="http://schemas.microsoft.com/office/drawing/2014/main" id="{AEC8AD65-8915-4073-9E9B-02846B015C4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48860" y="2974176"/>
              <a:ext cx="424431" cy="424431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80" name="Oval 179">
              <a:extLst>
                <a:ext uri="{FF2B5EF4-FFF2-40B4-BE49-F238E27FC236}">
                  <a16:creationId xmlns:a16="http://schemas.microsoft.com/office/drawing/2014/main" id="{6221AAA9-9B3E-446E-BEB1-86847C1098A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472106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81" name="Oval 180">
              <a:extLst>
                <a:ext uri="{FF2B5EF4-FFF2-40B4-BE49-F238E27FC236}">
                  <a16:creationId xmlns:a16="http://schemas.microsoft.com/office/drawing/2014/main" id="{9D81530D-1365-49D1-8446-35042420E77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938745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82" name="Oval 181">
              <a:extLst>
                <a:ext uri="{FF2B5EF4-FFF2-40B4-BE49-F238E27FC236}">
                  <a16:creationId xmlns:a16="http://schemas.microsoft.com/office/drawing/2014/main" id="{45D870C8-0F1F-45C6-A988-EC48FBB5AF1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87130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83" name="Oval 182">
              <a:extLst>
                <a:ext uri="{FF2B5EF4-FFF2-40B4-BE49-F238E27FC236}">
                  <a16:creationId xmlns:a16="http://schemas.microsoft.com/office/drawing/2014/main" id="{FE1B4074-3BFA-4377-AC21-8FA509C4B78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362576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84" name="Oval 183">
              <a:extLst>
                <a:ext uri="{FF2B5EF4-FFF2-40B4-BE49-F238E27FC236}">
                  <a16:creationId xmlns:a16="http://schemas.microsoft.com/office/drawing/2014/main" id="{6616CCA9-C081-47CC-AE4E-E8C6E249CA5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409826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85" name="Oval 184">
              <a:extLst>
                <a:ext uri="{FF2B5EF4-FFF2-40B4-BE49-F238E27FC236}">
                  <a16:creationId xmlns:a16="http://schemas.microsoft.com/office/drawing/2014/main" id="{6ED053D5-9A51-4A4B-89E4-F46CFC4FFA1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833072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069912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4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Match the calculation to the correct answer.</a:t>
            </a:r>
          </a:p>
          <a:p>
            <a:pPr algn="ctr" defTabSz="457200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45" name="Table 44">
            <a:extLst>
              <a:ext uri="{FF2B5EF4-FFF2-40B4-BE49-F238E27FC236}">
                <a16:creationId xmlns:a16="http://schemas.microsoft.com/office/drawing/2014/main" id="{2597ADDD-5179-4DF1-9DC7-CA55F91A59C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103677" y="1460749"/>
          <a:ext cx="2240994" cy="29879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46998">
                  <a:extLst>
                    <a:ext uri="{9D8B030D-6E8A-4147-A177-3AD203B41FA5}">
                      <a16:colId xmlns:a16="http://schemas.microsoft.com/office/drawing/2014/main" val="3528134454"/>
                    </a:ext>
                  </a:extLst>
                </a:gridCol>
                <a:gridCol w="746998">
                  <a:extLst>
                    <a:ext uri="{9D8B030D-6E8A-4147-A177-3AD203B41FA5}">
                      <a16:colId xmlns:a16="http://schemas.microsoft.com/office/drawing/2014/main" val="3070618480"/>
                    </a:ext>
                  </a:extLst>
                </a:gridCol>
                <a:gridCol w="746998">
                  <a:extLst>
                    <a:ext uri="{9D8B030D-6E8A-4147-A177-3AD203B41FA5}">
                      <a16:colId xmlns:a16="http://schemas.microsoft.com/office/drawing/2014/main" val="2171328521"/>
                    </a:ext>
                  </a:extLst>
                </a:gridCol>
              </a:tblGrid>
              <a:tr h="746998"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3153559"/>
                  </a:ext>
                </a:extLst>
              </a:tr>
              <a:tr h="746998">
                <a:tc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997263"/>
                  </a:ext>
                </a:extLst>
              </a:tr>
              <a:tr h="746998"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5774887"/>
                  </a:ext>
                </a:extLst>
              </a:tr>
              <a:tr h="746998"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b="1" baseline="30000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6999121"/>
                  </a:ext>
                </a:extLst>
              </a:tr>
            </a:tbl>
          </a:graphicData>
        </a:graphic>
      </p:graphicFrame>
      <p:grpSp>
        <p:nvGrpSpPr>
          <p:cNvPr id="9" name="Group 8">
            <a:extLst>
              <a:ext uri="{FF2B5EF4-FFF2-40B4-BE49-F238E27FC236}">
                <a16:creationId xmlns:a16="http://schemas.microsoft.com/office/drawing/2014/main" id="{F7ABD2C3-D9B4-4FAD-86F5-B4A109CBAFC3}"/>
              </a:ext>
            </a:extLst>
          </p:cNvPr>
          <p:cNvGrpSpPr/>
          <p:nvPr/>
        </p:nvGrpSpPr>
        <p:grpSpPr>
          <a:xfrm>
            <a:off x="3576040" y="5022584"/>
            <a:ext cx="5039920" cy="687003"/>
            <a:chOff x="1963730" y="5022583"/>
            <a:chExt cx="5039920" cy="687003"/>
          </a:xfrm>
        </p:grpSpPr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23404EA3-A34C-4FFF-9024-3583084D5F8B}"/>
                </a:ext>
              </a:extLst>
            </p:cNvPr>
            <p:cNvSpPr/>
            <p:nvPr/>
          </p:nvSpPr>
          <p:spPr>
            <a:xfrm>
              <a:off x="1963730" y="5022583"/>
              <a:ext cx="1393543" cy="687003"/>
            </a:xfrm>
            <a:prstGeom prst="roundRect">
              <a:avLst/>
            </a:prstGeom>
            <a:ln w="190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defTabSz="457200"/>
              <a:r>
                <a:rPr lang="en-GB" sz="28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146</a:t>
              </a:r>
            </a:p>
          </p:txBody>
        </p:sp>
        <p:sp>
          <p:nvSpPr>
            <p:cNvPr id="96" name="Rectangle: Rounded Corners 95">
              <a:extLst>
                <a:ext uri="{FF2B5EF4-FFF2-40B4-BE49-F238E27FC236}">
                  <a16:creationId xmlns:a16="http://schemas.microsoft.com/office/drawing/2014/main" id="{5DCAC6BF-7A34-4307-9553-B91821D22A40}"/>
                </a:ext>
              </a:extLst>
            </p:cNvPr>
            <p:cNvSpPr/>
            <p:nvPr/>
          </p:nvSpPr>
          <p:spPr>
            <a:xfrm>
              <a:off x="3786919" y="5022583"/>
              <a:ext cx="1393543" cy="687003"/>
            </a:xfrm>
            <a:prstGeom prst="roundRect">
              <a:avLst/>
            </a:prstGeom>
            <a:ln w="190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defTabSz="457200"/>
              <a:r>
                <a:rPr lang="en-GB" sz="28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158</a:t>
              </a:r>
            </a:p>
          </p:txBody>
        </p:sp>
        <p:sp>
          <p:nvSpPr>
            <p:cNvPr id="97" name="Rectangle: Rounded Corners 96">
              <a:extLst>
                <a:ext uri="{FF2B5EF4-FFF2-40B4-BE49-F238E27FC236}">
                  <a16:creationId xmlns:a16="http://schemas.microsoft.com/office/drawing/2014/main" id="{5CBAD07A-2B17-40A1-A593-E7795E3C2233}"/>
                </a:ext>
              </a:extLst>
            </p:cNvPr>
            <p:cNvSpPr/>
            <p:nvPr/>
          </p:nvSpPr>
          <p:spPr>
            <a:xfrm>
              <a:off x="5610107" y="5022583"/>
              <a:ext cx="1393543" cy="687003"/>
            </a:xfrm>
            <a:prstGeom prst="roundRect">
              <a:avLst/>
            </a:prstGeom>
            <a:ln w="190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defTabSz="457200"/>
              <a:r>
                <a:rPr lang="en-GB" sz="28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148</a:t>
              </a:r>
            </a:p>
          </p:txBody>
        </p:sp>
      </p:grpSp>
      <p:graphicFrame>
        <p:nvGraphicFramePr>
          <p:cNvPr id="57" name="Table 56">
            <a:extLst>
              <a:ext uri="{FF2B5EF4-FFF2-40B4-BE49-F238E27FC236}">
                <a16:creationId xmlns:a16="http://schemas.microsoft.com/office/drawing/2014/main" id="{6AF15475-E0D9-4033-93F4-1DDC9A6A562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974485" y="1317494"/>
          <a:ext cx="4862313" cy="33460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62313">
                  <a:extLst>
                    <a:ext uri="{9D8B030D-6E8A-4147-A177-3AD203B41FA5}">
                      <a16:colId xmlns:a16="http://schemas.microsoft.com/office/drawing/2014/main" val="3528134454"/>
                    </a:ext>
                  </a:extLst>
                </a:gridCol>
              </a:tblGrid>
              <a:tr h="836524"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3153559"/>
                  </a:ext>
                </a:extLst>
              </a:tr>
              <a:tr h="836524"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7369285"/>
                  </a:ext>
                </a:extLst>
              </a:tr>
              <a:tr h="836524"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8238612"/>
                  </a:ext>
                </a:extLst>
              </a:tr>
              <a:tr h="836524"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9032443"/>
                  </a:ext>
                </a:extLst>
              </a:tr>
            </a:tbl>
          </a:graphicData>
        </a:graphic>
      </p:graphicFrame>
      <p:graphicFrame>
        <p:nvGraphicFramePr>
          <p:cNvPr id="59" name="Table 58">
            <a:extLst>
              <a:ext uri="{FF2B5EF4-FFF2-40B4-BE49-F238E27FC236}">
                <a16:creationId xmlns:a16="http://schemas.microsoft.com/office/drawing/2014/main" id="{327F085F-A492-46BA-8685-14A90C5C48A9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974485" y="1317494"/>
          <a:ext cx="4862313" cy="33460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62313">
                  <a:extLst>
                    <a:ext uri="{9D8B030D-6E8A-4147-A177-3AD203B41FA5}">
                      <a16:colId xmlns:a16="http://schemas.microsoft.com/office/drawing/2014/main" val="3528134454"/>
                    </a:ext>
                  </a:extLst>
                </a:gridCol>
              </a:tblGrid>
              <a:tr h="836524"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3153559"/>
                  </a:ext>
                </a:extLst>
              </a:tr>
              <a:tr h="836524"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7369285"/>
                  </a:ext>
                </a:extLst>
              </a:tr>
              <a:tr h="836524"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8238612"/>
                  </a:ext>
                </a:extLst>
              </a:tr>
              <a:tr h="836524"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9032443"/>
                  </a:ext>
                </a:extLst>
              </a:tr>
            </a:tbl>
          </a:graphicData>
        </a:graphic>
      </p:graphicFrame>
      <p:grpSp>
        <p:nvGrpSpPr>
          <p:cNvPr id="68" name="Group 67">
            <a:extLst>
              <a:ext uri="{FF2B5EF4-FFF2-40B4-BE49-F238E27FC236}">
                <a16:creationId xmlns:a16="http://schemas.microsoft.com/office/drawing/2014/main" id="{9A9D0A1F-60E1-4F49-B20E-ABB162AB9665}"/>
              </a:ext>
            </a:extLst>
          </p:cNvPr>
          <p:cNvGrpSpPr/>
          <p:nvPr/>
        </p:nvGrpSpPr>
        <p:grpSpPr>
          <a:xfrm>
            <a:off x="2065778" y="4048208"/>
            <a:ext cx="4679724" cy="424431"/>
            <a:chOff x="577779" y="2974176"/>
            <a:chExt cx="4679724" cy="424431"/>
          </a:xfrm>
        </p:grpSpPr>
        <p:sp>
          <p:nvSpPr>
            <p:cNvPr id="70" name="Oval 69">
              <a:extLst>
                <a:ext uri="{FF2B5EF4-FFF2-40B4-BE49-F238E27FC236}">
                  <a16:creationId xmlns:a16="http://schemas.microsoft.com/office/drawing/2014/main" id="{FEC67967-E5DE-4016-A149-674E9A4F19B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7779" y="2974176"/>
              <a:ext cx="424431" cy="424431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72" name="Oval 71">
              <a:extLst>
                <a:ext uri="{FF2B5EF4-FFF2-40B4-BE49-F238E27FC236}">
                  <a16:creationId xmlns:a16="http://schemas.microsoft.com/office/drawing/2014/main" id="{FDC92E0E-776E-4147-8D20-2C15BA347A6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26164" y="2974176"/>
              <a:ext cx="424431" cy="424431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81" name="Oval 80">
              <a:extLst>
                <a:ext uri="{FF2B5EF4-FFF2-40B4-BE49-F238E27FC236}">
                  <a16:creationId xmlns:a16="http://schemas.microsoft.com/office/drawing/2014/main" id="{36FABD9A-6E17-43FF-88B9-7AEE5D6BFE0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001610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83" name="Oval 82">
              <a:extLst>
                <a:ext uri="{FF2B5EF4-FFF2-40B4-BE49-F238E27FC236}">
                  <a16:creationId xmlns:a16="http://schemas.microsoft.com/office/drawing/2014/main" id="{98ED51AC-1988-416A-8511-6F6D2F4E566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48860" y="2974176"/>
              <a:ext cx="424431" cy="424431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84" name="Oval 83">
              <a:extLst>
                <a:ext uri="{FF2B5EF4-FFF2-40B4-BE49-F238E27FC236}">
                  <a16:creationId xmlns:a16="http://schemas.microsoft.com/office/drawing/2014/main" id="{91E85C69-2A05-495B-B302-CB745C76DDB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472106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85" name="Oval 84">
              <a:extLst>
                <a:ext uri="{FF2B5EF4-FFF2-40B4-BE49-F238E27FC236}">
                  <a16:creationId xmlns:a16="http://schemas.microsoft.com/office/drawing/2014/main" id="{3CE3202E-9172-43FB-9EB7-4EB0DBF1213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938745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94" name="Oval 93">
              <a:extLst>
                <a:ext uri="{FF2B5EF4-FFF2-40B4-BE49-F238E27FC236}">
                  <a16:creationId xmlns:a16="http://schemas.microsoft.com/office/drawing/2014/main" id="{2FBC0E15-6626-44FB-AE03-8678B495A16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87130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02" name="Oval 101">
              <a:extLst>
                <a:ext uri="{FF2B5EF4-FFF2-40B4-BE49-F238E27FC236}">
                  <a16:creationId xmlns:a16="http://schemas.microsoft.com/office/drawing/2014/main" id="{4CA4C7ED-7063-4D91-A265-66BA96D71B8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362576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03" name="Oval 102">
              <a:extLst>
                <a:ext uri="{FF2B5EF4-FFF2-40B4-BE49-F238E27FC236}">
                  <a16:creationId xmlns:a16="http://schemas.microsoft.com/office/drawing/2014/main" id="{D392D405-6FFB-4F8A-9882-DD40820B9EB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409826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04" name="Oval 103">
              <a:extLst>
                <a:ext uri="{FF2B5EF4-FFF2-40B4-BE49-F238E27FC236}">
                  <a16:creationId xmlns:a16="http://schemas.microsoft.com/office/drawing/2014/main" id="{9F61EE2D-8D29-4B2C-A689-2809FCAF45C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833072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</p:grpSp>
      <p:grpSp>
        <p:nvGrpSpPr>
          <p:cNvPr id="105" name="Group 104">
            <a:extLst>
              <a:ext uri="{FF2B5EF4-FFF2-40B4-BE49-F238E27FC236}">
                <a16:creationId xmlns:a16="http://schemas.microsoft.com/office/drawing/2014/main" id="{3E6B0519-3581-40B9-B6D9-BA77E182E9A6}"/>
              </a:ext>
            </a:extLst>
          </p:cNvPr>
          <p:cNvGrpSpPr/>
          <p:nvPr/>
        </p:nvGrpSpPr>
        <p:grpSpPr>
          <a:xfrm>
            <a:off x="2065778" y="3220122"/>
            <a:ext cx="4679724" cy="424431"/>
            <a:chOff x="577779" y="2974176"/>
            <a:chExt cx="4679724" cy="424431"/>
          </a:xfrm>
        </p:grpSpPr>
        <p:sp>
          <p:nvSpPr>
            <p:cNvPr id="106" name="Oval 105">
              <a:extLst>
                <a:ext uri="{FF2B5EF4-FFF2-40B4-BE49-F238E27FC236}">
                  <a16:creationId xmlns:a16="http://schemas.microsoft.com/office/drawing/2014/main" id="{D5ADD09E-666D-4B5E-8565-4A5A2B1E4FA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7779" y="2974176"/>
              <a:ext cx="424431" cy="424431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07" name="Oval 106">
              <a:extLst>
                <a:ext uri="{FF2B5EF4-FFF2-40B4-BE49-F238E27FC236}">
                  <a16:creationId xmlns:a16="http://schemas.microsoft.com/office/drawing/2014/main" id="{EED440EF-1F4A-4B49-9DF3-A6E1D978D99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26164" y="2974176"/>
              <a:ext cx="424431" cy="424431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08" name="Oval 107">
              <a:extLst>
                <a:ext uri="{FF2B5EF4-FFF2-40B4-BE49-F238E27FC236}">
                  <a16:creationId xmlns:a16="http://schemas.microsoft.com/office/drawing/2014/main" id="{CC9F8725-0283-45C0-B78A-0069992859A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001610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09" name="Oval 108">
              <a:extLst>
                <a:ext uri="{FF2B5EF4-FFF2-40B4-BE49-F238E27FC236}">
                  <a16:creationId xmlns:a16="http://schemas.microsoft.com/office/drawing/2014/main" id="{81702512-E922-4F96-BF68-75280324F63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48860" y="2974176"/>
              <a:ext cx="424431" cy="424431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10" name="Oval 109">
              <a:extLst>
                <a:ext uri="{FF2B5EF4-FFF2-40B4-BE49-F238E27FC236}">
                  <a16:creationId xmlns:a16="http://schemas.microsoft.com/office/drawing/2014/main" id="{0134CAD5-C23F-4874-9D23-98AEC878332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472106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11" name="Oval 110">
              <a:extLst>
                <a:ext uri="{FF2B5EF4-FFF2-40B4-BE49-F238E27FC236}">
                  <a16:creationId xmlns:a16="http://schemas.microsoft.com/office/drawing/2014/main" id="{5D4FC98A-ACB8-4855-911F-04210EB2777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938745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12" name="Oval 111">
              <a:extLst>
                <a:ext uri="{FF2B5EF4-FFF2-40B4-BE49-F238E27FC236}">
                  <a16:creationId xmlns:a16="http://schemas.microsoft.com/office/drawing/2014/main" id="{A97E750E-D08F-4455-A3B8-5AA8CA8EB27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87130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13" name="Oval 112">
              <a:extLst>
                <a:ext uri="{FF2B5EF4-FFF2-40B4-BE49-F238E27FC236}">
                  <a16:creationId xmlns:a16="http://schemas.microsoft.com/office/drawing/2014/main" id="{6AC8255D-6850-4E40-B614-A2EA62BE768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362576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14" name="Oval 113">
              <a:extLst>
                <a:ext uri="{FF2B5EF4-FFF2-40B4-BE49-F238E27FC236}">
                  <a16:creationId xmlns:a16="http://schemas.microsoft.com/office/drawing/2014/main" id="{53C79CBD-7411-45B8-8DFE-920484149B0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409826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15" name="Oval 114">
              <a:extLst>
                <a:ext uri="{FF2B5EF4-FFF2-40B4-BE49-F238E27FC236}">
                  <a16:creationId xmlns:a16="http://schemas.microsoft.com/office/drawing/2014/main" id="{79B2FD2C-A780-442B-BF23-DB13408761A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833072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</p:grp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1BBA6EE1-4701-49A3-9051-7267900D4968}"/>
              </a:ext>
            </a:extLst>
          </p:cNvPr>
          <p:cNvGrpSpPr/>
          <p:nvPr/>
        </p:nvGrpSpPr>
        <p:grpSpPr>
          <a:xfrm>
            <a:off x="2065778" y="2392035"/>
            <a:ext cx="4679724" cy="424431"/>
            <a:chOff x="577779" y="2974176"/>
            <a:chExt cx="4679724" cy="424431"/>
          </a:xfrm>
        </p:grpSpPr>
        <p:sp>
          <p:nvSpPr>
            <p:cNvPr id="117" name="Oval 116">
              <a:extLst>
                <a:ext uri="{FF2B5EF4-FFF2-40B4-BE49-F238E27FC236}">
                  <a16:creationId xmlns:a16="http://schemas.microsoft.com/office/drawing/2014/main" id="{5402BDF2-DF04-4604-8E25-C8B338231B4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7779" y="2974176"/>
              <a:ext cx="424431" cy="424431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18" name="Oval 117">
              <a:extLst>
                <a:ext uri="{FF2B5EF4-FFF2-40B4-BE49-F238E27FC236}">
                  <a16:creationId xmlns:a16="http://schemas.microsoft.com/office/drawing/2014/main" id="{31B7FD6D-D2CA-475B-B242-2B8D149B66B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26164" y="2974176"/>
              <a:ext cx="424431" cy="424431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19" name="Oval 118">
              <a:extLst>
                <a:ext uri="{FF2B5EF4-FFF2-40B4-BE49-F238E27FC236}">
                  <a16:creationId xmlns:a16="http://schemas.microsoft.com/office/drawing/2014/main" id="{906A19D1-5EB3-416D-A603-E9E70235A39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001610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20" name="Oval 119">
              <a:extLst>
                <a:ext uri="{FF2B5EF4-FFF2-40B4-BE49-F238E27FC236}">
                  <a16:creationId xmlns:a16="http://schemas.microsoft.com/office/drawing/2014/main" id="{333B2531-E681-42B2-ACB4-86CAA40367B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48860" y="2974176"/>
              <a:ext cx="424431" cy="424431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21" name="Oval 120">
              <a:extLst>
                <a:ext uri="{FF2B5EF4-FFF2-40B4-BE49-F238E27FC236}">
                  <a16:creationId xmlns:a16="http://schemas.microsoft.com/office/drawing/2014/main" id="{8B31675E-CCE9-4E29-BEDB-D4421E50A75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472106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22" name="Oval 121">
              <a:extLst>
                <a:ext uri="{FF2B5EF4-FFF2-40B4-BE49-F238E27FC236}">
                  <a16:creationId xmlns:a16="http://schemas.microsoft.com/office/drawing/2014/main" id="{4927EADB-95F4-4ABE-B32A-5327E01E67C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938745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23" name="Oval 122">
              <a:extLst>
                <a:ext uri="{FF2B5EF4-FFF2-40B4-BE49-F238E27FC236}">
                  <a16:creationId xmlns:a16="http://schemas.microsoft.com/office/drawing/2014/main" id="{3C3AB333-9653-4D4E-9B85-BAFC7585DE9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87130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24" name="Oval 123">
              <a:extLst>
                <a:ext uri="{FF2B5EF4-FFF2-40B4-BE49-F238E27FC236}">
                  <a16:creationId xmlns:a16="http://schemas.microsoft.com/office/drawing/2014/main" id="{A03779B6-8B30-4F37-A23E-CB250C41E44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362576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25" name="Oval 124">
              <a:extLst>
                <a:ext uri="{FF2B5EF4-FFF2-40B4-BE49-F238E27FC236}">
                  <a16:creationId xmlns:a16="http://schemas.microsoft.com/office/drawing/2014/main" id="{CEFBC7A9-7F66-48CD-BB7D-E94293A9261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409826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26" name="Oval 125">
              <a:extLst>
                <a:ext uri="{FF2B5EF4-FFF2-40B4-BE49-F238E27FC236}">
                  <a16:creationId xmlns:a16="http://schemas.microsoft.com/office/drawing/2014/main" id="{74ABC7A2-747C-4220-89A8-AC03BC7D08E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833072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</p:grpSp>
      <p:grpSp>
        <p:nvGrpSpPr>
          <p:cNvPr id="127" name="Group 126">
            <a:extLst>
              <a:ext uri="{FF2B5EF4-FFF2-40B4-BE49-F238E27FC236}">
                <a16:creationId xmlns:a16="http://schemas.microsoft.com/office/drawing/2014/main" id="{C0BACD2F-0EC4-4ACD-A3BB-D557284A37FD}"/>
              </a:ext>
            </a:extLst>
          </p:cNvPr>
          <p:cNvGrpSpPr/>
          <p:nvPr/>
        </p:nvGrpSpPr>
        <p:grpSpPr>
          <a:xfrm>
            <a:off x="2065778" y="1563948"/>
            <a:ext cx="4679724" cy="424431"/>
            <a:chOff x="577779" y="2974176"/>
            <a:chExt cx="4679724" cy="424431"/>
          </a:xfrm>
        </p:grpSpPr>
        <p:sp>
          <p:nvSpPr>
            <p:cNvPr id="128" name="Oval 127">
              <a:extLst>
                <a:ext uri="{FF2B5EF4-FFF2-40B4-BE49-F238E27FC236}">
                  <a16:creationId xmlns:a16="http://schemas.microsoft.com/office/drawing/2014/main" id="{D315629B-CE45-4612-A6A1-303C16B27AC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7779" y="2974176"/>
              <a:ext cx="424431" cy="424431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29" name="Oval 128">
              <a:extLst>
                <a:ext uri="{FF2B5EF4-FFF2-40B4-BE49-F238E27FC236}">
                  <a16:creationId xmlns:a16="http://schemas.microsoft.com/office/drawing/2014/main" id="{5C5EA9E4-8E26-42E9-9247-BEBF389AD7D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26164" y="2974176"/>
              <a:ext cx="424431" cy="424431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30" name="Oval 129">
              <a:extLst>
                <a:ext uri="{FF2B5EF4-FFF2-40B4-BE49-F238E27FC236}">
                  <a16:creationId xmlns:a16="http://schemas.microsoft.com/office/drawing/2014/main" id="{53C1891E-80D1-4484-9671-4C6EA9BE1E0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001610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31" name="Oval 130">
              <a:extLst>
                <a:ext uri="{FF2B5EF4-FFF2-40B4-BE49-F238E27FC236}">
                  <a16:creationId xmlns:a16="http://schemas.microsoft.com/office/drawing/2014/main" id="{8F977435-B947-4DB4-BE86-3F40584AD5C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48860" y="2974176"/>
              <a:ext cx="424431" cy="424431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32" name="Oval 131">
              <a:extLst>
                <a:ext uri="{FF2B5EF4-FFF2-40B4-BE49-F238E27FC236}">
                  <a16:creationId xmlns:a16="http://schemas.microsoft.com/office/drawing/2014/main" id="{0A164759-5553-4880-9758-9796794B8BC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472106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33" name="Oval 132">
              <a:extLst>
                <a:ext uri="{FF2B5EF4-FFF2-40B4-BE49-F238E27FC236}">
                  <a16:creationId xmlns:a16="http://schemas.microsoft.com/office/drawing/2014/main" id="{EDB7B57C-2D2A-4EF4-8EB2-54928759677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938745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34" name="Oval 133">
              <a:extLst>
                <a:ext uri="{FF2B5EF4-FFF2-40B4-BE49-F238E27FC236}">
                  <a16:creationId xmlns:a16="http://schemas.microsoft.com/office/drawing/2014/main" id="{32F9ACE2-53FD-4E84-B138-88B2FA55991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87130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35" name="Oval 134">
              <a:extLst>
                <a:ext uri="{FF2B5EF4-FFF2-40B4-BE49-F238E27FC236}">
                  <a16:creationId xmlns:a16="http://schemas.microsoft.com/office/drawing/2014/main" id="{7D271873-0353-4398-AD25-69CA5037E0E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362576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36" name="Oval 135">
              <a:extLst>
                <a:ext uri="{FF2B5EF4-FFF2-40B4-BE49-F238E27FC236}">
                  <a16:creationId xmlns:a16="http://schemas.microsoft.com/office/drawing/2014/main" id="{B519C2B1-9F00-4489-A114-D41B80438CE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409826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37" name="Oval 136">
              <a:extLst>
                <a:ext uri="{FF2B5EF4-FFF2-40B4-BE49-F238E27FC236}">
                  <a16:creationId xmlns:a16="http://schemas.microsoft.com/office/drawing/2014/main" id="{CCC3BD8B-8552-4444-800B-80DAF16E631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833072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43699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4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Match the calculation to the correct answer.</a:t>
            </a:r>
          </a:p>
          <a:p>
            <a:pPr algn="ctr" defTabSz="457200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45" name="Table 44">
            <a:extLst>
              <a:ext uri="{FF2B5EF4-FFF2-40B4-BE49-F238E27FC236}">
                <a16:creationId xmlns:a16="http://schemas.microsoft.com/office/drawing/2014/main" id="{2597ADDD-5179-4DF1-9DC7-CA55F91A59C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103677" y="1460749"/>
          <a:ext cx="2240994" cy="29879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46998">
                  <a:extLst>
                    <a:ext uri="{9D8B030D-6E8A-4147-A177-3AD203B41FA5}">
                      <a16:colId xmlns:a16="http://schemas.microsoft.com/office/drawing/2014/main" val="3528134454"/>
                    </a:ext>
                  </a:extLst>
                </a:gridCol>
                <a:gridCol w="746998">
                  <a:extLst>
                    <a:ext uri="{9D8B030D-6E8A-4147-A177-3AD203B41FA5}">
                      <a16:colId xmlns:a16="http://schemas.microsoft.com/office/drawing/2014/main" val="3070618480"/>
                    </a:ext>
                  </a:extLst>
                </a:gridCol>
                <a:gridCol w="746998">
                  <a:extLst>
                    <a:ext uri="{9D8B030D-6E8A-4147-A177-3AD203B41FA5}">
                      <a16:colId xmlns:a16="http://schemas.microsoft.com/office/drawing/2014/main" val="2171328521"/>
                    </a:ext>
                  </a:extLst>
                </a:gridCol>
              </a:tblGrid>
              <a:tr h="746998"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3153559"/>
                  </a:ext>
                </a:extLst>
              </a:tr>
              <a:tr h="746998">
                <a:tc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997263"/>
                  </a:ext>
                </a:extLst>
              </a:tr>
              <a:tr h="746998">
                <a:tc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5774887"/>
                  </a:ext>
                </a:extLst>
              </a:tr>
              <a:tr h="746998"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1" baseline="3000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6999121"/>
                  </a:ext>
                </a:extLst>
              </a:tr>
            </a:tbl>
          </a:graphicData>
        </a:graphic>
      </p:graphicFrame>
      <p:grpSp>
        <p:nvGrpSpPr>
          <p:cNvPr id="9" name="Group 8">
            <a:extLst>
              <a:ext uri="{FF2B5EF4-FFF2-40B4-BE49-F238E27FC236}">
                <a16:creationId xmlns:a16="http://schemas.microsoft.com/office/drawing/2014/main" id="{F7ABD2C3-D9B4-4FAD-86F5-B4A109CBAFC3}"/>
              </a:ext>
            </a:extLst>
          </p:cNvPr>
          <p:cNvGrpSpPr/>
          <p:nvPr/>
        </p:nvGrpSpPr>
        <p:grpSpPr>
          <a:xfrm>
            <a:off x="3576040" y="5022584"/>
            <a:ext cx="5039920" cy="687003"/>
            <a:chOff x="1963730" y="5022583"/>
            <a:chExt cx="5039920" cy="687003"/>
          </a:xfrm>
        </p:grpSpPr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23404EA3-A34C-4FFF-9024-3583084D5F8B}"/>
                </a:ext>
              </a:extLst>
            </p:cNvPr>
            <p:cNvSpPr/>
            <p:nvPr/>
          </p:nvSpPr>
          <p:spPr>
            <a:xfrm>
              <a:off x="1963730" y="5022583"/>
              <a:ext cx="1393543" cy="687003"/>
            </a:xfrm>
            <a:prstGeom prst="roundRect">
              <a:avLst/>
            </a:prstGeom>
            <a:ln w="190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defTabSz="457200"/>
              <a:r>
                <a:rPr lang="en-GB" sz="2800" b="1" dirty="0">
                  <a:solidFill>
                    <a:prstClr val="white">
                      <a:lumMod val="50000"/>
                    </a:prstClr>
                  </a:solidFill>
                  <a:latin typeface="Century Gothic" panose="020B0502020202020204" pitchFamily="34" charset="0"/>
                </a:rPr>
                <a:t>146</a:t>
              </a:r>
            </a:p>
          </p:txBody>
        </p:sp>
        <p:sp>
          <p:nvSpPr>
            <p:cNvPr id="96" name="Rectangle: Rounded Corners 95">
              <a:extLst>
                <a:ext uri="{FF2B5EF4-FFF2-40B4-BE49-F238E27FC236}">
                  <a16:creationId xmlns:a16="http://schemas.microsoft.com/office/drawing/2014/main" id="{5DCAC6BF-7A34-4307-9553-B91821D22A40}"/>
                </a:ext>
              </a:extLst>
            </p:cNvPr>
            <p:cNvSpPr/>
            <p:nvPr/>
          </p:nvSpPr>
          <p:spPr>
            <a:xfrm>
              <a:off x="3786919" y="5022583"/>
              <a:ext cx="1393543" cy="687003"/>
            </a:xfrm>
            <a:prstGeom prst="roundRect">
              <a:avLst/>
            </a:prstGeom>
            <a:ln w="190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defTabSz="457200"/>
              <a:r>
                <a:rPr lang="en-GB" sz="2800" b="1" dirty="0">
                  <a:solidFill>
                    <a:prstClr val="white">
                      <a:lumMod val="50000"/>
                    </a:prstClr>
                  </a:solidFill>
                  <a:latin typeface="Century Gothic" panose="020B0502020202020204" pitchFamily="34" charset="0"/>
                </a:rPr>
                <a:t>158</a:t>
              </a:r>
            </a:p>
          </p:txBody>
        </p:sp>
        <p:sp>
          <p:nvSpPr>
            <p:cNvPr id="97" name="Rectangle: Rounded Corners 96">
              <a:extLst>
                <a:ext uri="{FF2B5EF4-FFF2-40B4-BE49-F238E27FC236}">
                  <a16:creationId xmlns:a16="http://schemas.microsoft.com/office/drawing/2014/main" id="{5CBAD07A-2B17-40A1-A593-E7795E3C2233}"/>
                </a:ext>
              </a:extLst>
            </p:cNvPr>
            <p:cNvSpPr/>
            <p:nvPr/>
          </p:nvSpPr>
          <p:spPr>
            <a:xfrm>
              <a:off x="5610107" y="5022583"/>
              <a:ext cx="1393543" cy="687003"/>
            </a:xfrm>
            <a:prstGeom prst="roundRect">
              <a:avLst/>
            </a:prstGeom>
            <a:ln w="19050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defTabSz="457200"/>
              <a:r>
                <a:rPr lang="en-GB" sz="28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148</a:t>
              </a:r>
            </a:p>
          </p:txBody>
        </p:sp>
      </p:grpSp>
      <p:graphicFrame>
        <p:nvGraphicFramePr>
          <p:cNvPr id="57" name="Table 56">
            <a:extLst>
              <a:ext uri="{FF2B5EF4-FFF2-40B4-BE49-F238E27FC236}">
                <a16:creationId xmlns:a16="http://schemas.microsoft.com/office/drawing/2014/main" id="{76A8F7C2-8D3E-468D-A5F2-6B3BC136066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974485" y="1317494"/>
          <a:ext cx="4862313" cy="33460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62313">
                  <a:extLst>
                    <a:ext uri="{9D8B030D-6E8A-4147-A177-3AD203B41FA5}">
                      <a16:colId xmlns:a16="http://schemas.microsoft.com/office/drawing/2014/main" val="3528134454"/>
                    </a:ext>
                  </a:extLst>
                </a:gridCol>
              </a:tblGrid>
              <a:tr h="836524"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3153559"/>
                  </a:ext>
                </a:extLst>
              </a:tr>
              <a:tr h="836524"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7369285"/>
                  </a:ext>
                </a:extLst>
              </a:tr>
              <a:tr h="836524"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8238612"/>
                  </a:ext>
                </a:extLst>
              </a:tr>
              <a:tr h="836524">
                <a:tc>
                  <a:txBody>
                    <a:bodyPr/>
                    <a:lstStyle/>
                    <a:p>
                      <a:pPr algn="ctr"/>
                      <a:endParaRPr lang="en-GB" sz="3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7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9032443"/>
                  </a:ext>
                </a:extLst>
              </a:tr>
            </a:tbl>
          </a:graphicData>
        </a:graphic>
      </p:graphicFrame>
      <p:grpSp>
        <p:nvGrpSpPr>
          <p:cNvPr id="3" name="Group 2">
            <a:extLst>
              <a:ext uri="{FF2B5EF4-FFF2-40B4-BE49-F238E27FC236}">
                <a16:creationId xmlns:a16="http://schemas.microsoft.com/office/drawing/2014/main" id="{DA5C4CD1-0911-4871-9D84-785B1A923854}"/>
              </a:ext>
            </a:extLst>
          </p:cNvPr>
          <p:cNvGrpSpPr/>
          <p:nvPr/>
        </p:nvGrpSpPr>
        <p:grpSpPr>
          <a:xfrm>
            <a:off x="2065778" y="4048208"/>
            <a:ext cx="4679724" cy="424431"/>
            <a:chOff x="577779" y="2974176"/>
            <a:chExt cx="4679724" cy="424431"/>
          </a:xfrm>
        </p:grpSpPr>
        <p:sp>
          <p:nvSpPr>
            <p:cNvPr id="111" name="Oval 110">
              <a:extLst>
                <a:ext uri="{FF2B5EF4-FFF2-40B4-BE49-F238E27FC236}">
                  <a16:creationId xmlns:a16="http://schemas.microsoft.com/office/drawing/2014/main" id="{17BB6B54-D9CB-43EC-8232-097ADD7D516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7779" y="2974176"/>
              <a:ext cx="424431" cy="424431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13" name="Oval 112">
              <a:extLst>
                <a:ext uri="{FF2B5EF4-FFF2-40B4-BE49-F238E27FC236}">
                  <a16:creationId xmlns:a16="http://schemas.microsoft.com/office/drawing/2014/main" id="{6AF46662-B056-465D-A2BE-80C1BE08383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26164" y="2974176"/>
              <a:ext cx="424431" cy="424431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14" name="Oval 113">
              <a:extLst>
                <a:ext uri="{FF2B5EF4-FFF2-40B4-BE49-F238E27FC236}">
                  <a16:creationId xmlns:a16="http://schemas.microsoft.com/office/drawing/2014/main" id="{C948AD0D-E0C8-4A5D-A693-ABFD708C8A0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001610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15" name="Oval 114">
              <a:extLst>
                <a:ext uri="{FF2B5EF4-FFF2-40B4-BE49-F238E27FC236}">
                  <a16:creationId xmlns:a16="http://schemas.microsoft.com/office/drawing/2014/main" id="{F398578E-EAAA-46A4-B2E3-105676AD859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48860" y="2974176"/>
              <a:ext cx="424431" cy="424431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16" name="Oval 115">
              <a:extLst>
                <a:ext uri="{FF2B5EF4-FFF2-40B4-BE49-F238E27FC236}">
                  <a16:creationId xmlns:a16="http://schemas.microsoft.com/office/drawing/2014/main" id="{D8E5A44B-6856-44BF-9EC2-48601117C4D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472106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40" name="Oval 139">
              <a:extLst>
                <a:ext uri="{FF2B5EF4-FFF2-40B4-BE49-F238E27FC236}">
                  <a16:creationId xmlns:a16="http://schemas.microsoft.com/office/drawing/2014/main" id="{9A5E93E4-169A-4D25-BDF9-009D01E0591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938745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41" name="Oval 140">
              <a:extLst>
                <a:ext uri="{FF2B5EF4-FFF2-40B4-BE49-F238E27FC236}">
                  <a16:creationId xmlns:a16="http://schemas.microsoft.com/office/drawing/2014/main" id="{43C70F4D-21A2-4A7D-BB6C-179C6E43AE4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87130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42" name="Oval 141">
              <a:extLst>
                <a:ext uri="{FF2B5EF4-FFF2-40B4-BE49-F238E27FC236}">
                  <a16:creationId xmlns:a16="http://schemas.microsoft.com/office/drawing/2014/main" id="{9367D0F4-C8A7-44FA-AFED-B7E727759D8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362576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43" name="Oval 142">
              <a:extLst>
                <a:ext uri="{FF2B5EF4-FFF2-40B4-BE49-F238E27FC236}">
                  <a16:creationId xmlns:a16="http://schemas.microsoft.com/office/drawing/2014/main" id="{07504E7C-7F7D-4101-A7DD-BCC5F332ECD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409826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44" name="Oval 143">
              <a:extLst>
                <a:ext uri="{FF2B5EF4-FFF2-40B4-BE49-F238E27FC236}">
                  <a16:creationId xmlns:a16="http://schemas.microsoft.com/office/drawing/2014/main" id="{F05F72E2-4279-4F41-B425-0E651DA1D14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833072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</p:grpSp>
      <p:grpSp>
        <p:nvGrpSpPr>
          <p:cNvPr id="184" name="Group 183">
            <a:extLst>
              <a:ext uri="{FF2B5EF4-FFF2-40B4-BE49-F238E27FC236}">
                <a16:creationId xmlns:a16="http://schemas.microsoft.com/office/drawing/2014/main" id="{1752E364-3E05-4FA6-B2DD-774EB3024401}"/>
              </a:ext>
            </a:extLst>
          </p:cNvPr>
          <p:cNvGrpSpPr/>
          <p:nvPr/>
        </p:nvGrpSpPr>
        <p:grpSpPr>
          <a:xfrm>
            <a:off x="2065778" y="3220122"/>
            <a:ext cx="4679724" cy="424431"/>
            <a:chOff x="577779" y="2974176"/>
            <a:chExt cx="4679724" cy="424431"/>
          </a:xfrm>
        </p:grpSpPr>
        <p:sp>
          <p:nvSpPr>
            <p:cNvPr id="185" name="Oval 184">
              <a:extLst>
                <a:ext uri="{FF2B5EF4-FFF2-40B4-BE49-F238E27FC236}">
                  <a16:creationId xmlns:a16="http://schemas.microsoft.com/office/drawing/2014/main" id="{1E6C6A35-3C6D-48DC-8602-812B7F234DB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7779" y="2974176"/>
              <a:ext cx="424431" cy="424431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86" name="Oval 185">
              <a:extLst>
                <a:ext uri="{FF2B5EF4-FFF2-40B4-BE49-F238E27FC236}">
                  <a16:creationId xmlns:a16="http://schemas.microsoft.com/office/drawing/2014/main" id="{2A416B02-4525-4F64-AF17-DA72E9D0B70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26164" y="2974176"/>
              <a:ext cx="424431" cy="424431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87" name="Oval 186">
              <a:extLst>
                <a:ext uri="{FF2B5EF4-FFF2-40B4-BE49-F238E27FC236}">
                  <a16:creationId xmlns:a16="http://schemas.microsoft.com/office/drawing/2014/main" id="{80E34E06-87F5-4C38-B9C4-1978F44C7E1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001610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88" name="Oval 187">
              <a:extLst>
                <a:ext uri="{FF2B5EF4-FFF2-40B4-BE49-F238E27FC236}">
                  <a16:creationId xmlns:a16="http://schemas.microsoft.com/office/drawing/2014/main" id="{30DA2B74-19AE-4548-8CB0-14D8A838322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48860" y="2974176"/>
              <a:ext cx="424431" cy="424431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89" name="Oval 188">
              <a:extLst>
                <a:ext uri="{FF2B5EF4-FFF2-40B4-BE49-F238E27FC236}">
                  <a16:creationId xmlns:a16="http://schemas.microsoft.com/office/drawing/2014/main" id="{5FD8F656-EFF5-4D87-AA01-E705F23CC63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472106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90" name="Oval 189">
              <a:extLst>
                <a:ext uri="{FF2B5EF4-FFF2-40B4-BE49-F238E27FC236}">
                  <a16:creationId xmlns:a16="http://schemas.microsoft.com/office/drawing/2014/main" id="{F73C56E6-1311-402F-A378-27E9E1D6088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938745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91" name="Oval 190">
              <a:extLst>
                <a:ext uri="{FF2B5EF4-FFF2-40B4-BE49-F238E27FC236}">
                  <a16:creationId xmlns:a16="http://schemas.microsoft.com/office/drawing/2014/main" id="{38C391AD-E020-47EA-BA1E-9E584ED6483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87130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92" name="Oval 191">
              <a:extLst>
                <a:ext uri="{FF2B5EF4-FFF2-40B4-BE49-F238E27FC236}">
                  <a16:creationId xmlns:a16="http://schemas.microsoft.com/office/drawing/2014/main" id="{69E49606-1ED5-4CC2-8827-24F202A0C6E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362576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93" name="Oval 192">
              <a:extLst>
                <a:ext uri="{FF2B5EF4-FFF2-40B4-BE49-F238E27FC236}">
                  <a16:creationId xmlns:a16="http://schemas.microsoft.com/office/drawing/2014/main" id="{6FF840FC-46D1-41BF-945B-AA399E944A3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409826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94" name="Oval 193">
              <a:extLst>
                <a:ext uri="{FF2B5EF4-FFF2-40B4-BE49-F238E27FC236}">
                  <a16:creationId xmlns:a16="http://schemas.microsoft.com/office/drawing/2014/main" id="{728D2E73-233B-4E86-9255-912A8FA9742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833072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</p:grpSp>
      <p:grpSp>
        <p:nvGrpSpPr>
          <p:cNvPr id="195" name="Group 194">
            <a:extLst>
              <a:ext uri="{FF2B5EF4-FFF2-40B4-BE49-F238E27FC236}">
                <a16:creationId xmlns:a16="http://schemas.microsoft.com/office/drawing/2014/main" id="{89895A38-48BC-4C98-A9FA-A6E614FC579E}"/>
              </a:ext>
            </a:extLst>
          </p:cNvPr>
          <p:cNvGrpSpPr/>
          <p:nvPr/>
        </p:nvGrpSpPr>
        <p:grpSpPr>
          <a:xfrm>
            <a:off x="2065778" y="2392035"/>
            <a:ext cx="4679724" cy="424431"/>
            <a:chOff x="577779" y="2974176"/>
            <a:chExt cx="4679724" cy="424431"/>
          </a:xfrm>
        </p:grpSpPr>
        <p:sp>
          <p:nvSpPr>
            <p:cNvPr id="196" name="Oval 195">
              <a:extLst>
                <a:ext uri="{FF2B5EF4-FFF2-40B4-BE49-F238E27FC236}">
                  <a16:creationId xmlns:a16="http://schemas.microsoft.com/office/drawing/2014/main" id="{9CC35B68-3013-4E23-A91A-D42E758BEB8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7779" y="2974176"/>
              <a:ext cx="424431" cy="424431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97" name="Oval 196">
              <a:extLst>
                <a:ext uri="{FF2B5EF4-FFF2-40B4-BE49-F238E27FC236}">
                  <a16:creationId xmlns:a16="http://schemas.microsoft.com/office/drawing/2014/main" id="{E0BF30E7-1856-4C17-A64E-EC2E293E89F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26164" y="2974176"/>
              <a:ext cx="424431" cy="424431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198" name="Oval 197">
              <a:extLst>
                <a:ext uri="{FF2B5EF4-FFF2-40B4-BE49-F238E27FC236}">
                  <a16:creationId xmlns:a16="http://schemas.microsoft.com/office/drawing/2014/main" id="{1E0583AE-1DEE-43A6-9CD8-82C47B61F04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001610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199" name="Oval 198">
              <a:extLst>
                <a:ext uri="{FF2B5EF4-FFF2-40B4-BE49-F238E27FC236}">
                  <a16:creationId xmlns:a16="http://schemas.microsoft.com/office/drawing/2014/main" id="{ED9F85C3-8497-43A8-99B1-329683B9CE3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48860" y="2974176"/>
              <a:ext cx="424431" cy="424431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200" name="Oval 199">
              <a:extLst>
                <a:ext uri="{FF2B5EF4-FFF2-40B4-BE49-F238E27FC236}">
                  <a16:creationId xmlns:a16="http://schemas.microsoft.com/office/drawing/2014/main" id="{9BA3E363-D243-45B7-AC12-B9559FFF5FC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472106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201" name="Oval 200">
              <a:extLst>
                <a:ext uri="{FF2B5EF4-FFF2-40B4-BE49-F238E27FC236}">
                  <a16:creationId xmlns:a16="http://schemas.microsoft.com/office/drawing/2014/main" id="{4B731E18-C441-4D7C-AFCE-2E8C8D566F0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938745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202" name="Oval 201">
              <a:extLst>
                <a:ext uri="{FF2B5EF4-FFF2-40B4-BE49-F238E27FC236}">
                  <a16:creationId xmlns:a16="http://schemas.microsoft.com/office/drawing/2014/main" id="{DC8F8B63-1D84-4C34-96F6-B8505236FEF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87130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203" name="Oval 202">
              <a:extLst>
                <a:ext uri="{FF2B5EF4-FFF2-40B4-BE49-F238E27FC236}">
                  <a16:creationId xmlns:a16="http://schemas.microsoft.com/office/drawing/2014/main" id="{280BBBA7-AE2E-47F3-BBAC-2211DB5413F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362576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204" name="Oval 203">
              <a:extLst>
                <a:ext uri="{FF2B5EF4-FFF2-40B4-BE49-F238E27FC236}">
                  <a16:creationId xmlns:a16="http://schemas.microsoft.com/office/drawing/2014/main" id="{09B8F165-C3E4-4880-85CF-46D3F75EBD4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409826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205" name="Oval 204">
              <a:extLst>
                <a:ext uri="{FF2B5EF4-FFF2-40B4-BE49-F238E27FC236}">
                  <a16:creationId xmlns:a16="http://schemas.microsoft.com/office/drawing/2014/main" id="{F64B9271-C697-468D-94F7-5C5853440CE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833072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</p:grpSp>
      <p:grpSp>
        <p:nvGrpSpPr>
          <p:cNvPr id="206" name="Group 205">
            <a:extLst>
              <a:ext uri="{FF2B5EF4-FFF2-40B4-BE49-F238E27FC236}">
                <a16:creationId xmlns:a16="http://schemas.microsoft.com/office/drawing/2014/main" id="{E7FC567F-559E-4ECD-A60F-BCF5AA8D10E4}"/>
              </a:ext>
            </a:extLst>
          </p:cNvPr>
          <p:cNvGrpSpPr/>
          <p:nvPr/>
        </p:nvGrpSpPr>
        <p:grpSpPr>
          <a:xfrm>
            <a:off x="2065778" y="1563948"/>
            <a:ext cx="4679724" cy="424431"/>
            <a:chOff x="577779" y="2974176"/>
            <a:chExt cx="4679724" cy="424431"/>
          </a:xfrm>
        </p:grpSpPr>
        <p:sp>
          <p:nvSpPr>
            <p:cNvPr id="207" name="Oval 206">
              <a:extLst>
                <a:ext uri="{FF2B5EF4-FFF2-40B4-BE49-F238E27FC236}">
                  <a16:creationId xmlns:a16="http://schemas.microsoft.com/office/drawing/2014/main" id="{62566563-49C3-45A3-A8D3-9ECEF95F7D2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7779" y="2974176"/>
              <a:ext cx="424431" cy="424431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208" name="Oval 207">
              <a:extLst>
                <a:ext uri="{FF2B5EF4-FFF2-40B4-BE49-F238E27FC236}">
                  <a16:creationId xmlns:a16="http://schemas.microsoft.com/office/drawing/2014/main" id="{8879B38E-3C93-4730-9624-8EDD823C52B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26164" y="2974176"/>
              <a:ext cx="424431" cy="424431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209" name="Oval 208">
              <a:extLst>
                <a:ext uri="{FF2B5EF4-FFF2-40B4-BE49-F238E27FC236}">
                  <a16:creationId xmlns:a16="http://schemas.microsoft.com/office/drawing/2014/main" id="{D1231413-B1A0-41D5-88B7-5E082801456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001610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210" name="Oval 209">
              <a:extLst>
                <a:ext uri="{FF2B5EF4-FFF2-40B4-BE49-F238E27FC236}">
                  <a16:creationId xmlns:a16="http://schemas.microsoft.com/office/drawing/2014/main" id="{0691BE7E-F41C-43B9-8103-8BC7C2D56D5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48860" y="2974176"/>
              <a:ext cx="424431" cy="424431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211" name="Oval 210">
              <a:extLst>
                <a:ext uri="{FF2B5EF4-FFF2-40B4-BE49-F238E27FC236}">
                  <a16:creationId xmlns:a16="http://schemas.microsoft.com/office/drawing/2014/main" id="{CF69891F-D1EC-4208-927E-466E6B35A31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472106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212" name="Oval 211">
              <a:extLst>
                <a:ext uri="{FF2B5EF4-FFF2-40B4-BE49-F238E27FC236}">
                  <a16:creationId xmlns:a16="http://schemas.microsoft.com/office/drawing/2014/main" id="{7D33DBE5-BFE0-4907-8E21-1F0781E87B2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938745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213" name="Oval 212">
              <a:extLst>
                <a:ext uri="{FF2B5EF4-FFF2-40B4-BE49-F238E27FC236}">
                  <a16:creationId xmlns:a16="http://schemas.microsoft.com/office/drawing/2014/main" id="{3A41781F-E370-411C-B642-6574158F4D7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87130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214" name="Oval 213">
              <a:extLst>
                <a:ext uri="{FF2B5EF4-FFF2-40B4-BE49-F238E27FC236}">
                  <a16:creationId xmlns:a16="http://schemas.microsoft.com/office/drawing/2014/main" id="{9971A6E0-28F9-4DA7-B20C-7224DB05A84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362576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215" name="Oval 214">
              <a:extLst>
                <a:ext uri="{FF2B5EF4-FFF2-40B4-BE49-F238E27FC236}">
                  <a16:creationId xmlns:a16="http://schemas.microsoft.com/office/drawing/2014/main" id="{C6834C5D-95AC-458F-8330-8AF77BDBBCE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409826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216" name="Oval 215">
              <a:extLst>
                <a:ext uri="{FF2B5EF4-FFF2-40B4-BE49-F238E27FC236}">
                  <a16:creationId xmlns:a16="http://schemas.microsoft.com/office/drawing/2014/main" id="{CE073308-6621-4C2C-881F-0717355B69B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833072" y="2974176"/>
              <a:ext cx="424431" cy="424431"/>
            </a:xfrm>
            <a:prstGeom prst="ellipse">
              <a:avLst/>
            </a:prstGeom>
            <a:solidFill>
              <a:srgbClr val="F4B183"/>
            </a:solidFill>
            <a:ln>
              <a:solidFill>
                <a:srgbClr val="F4B1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967932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9712979" y="4842126"/>
            <a:ext cx="2216261" cy="1818289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 rot="16200000">
            <a:off x="-2334854" y="2967336"/>
            <a:ext cx="68580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2700">
                  <a:solidFill>
                    <a:srgbClr val="9EBE55">
                      <a:lumMod val="50000"/>
                    </a:srgbClr>
                  </a:solidFill>
                  <a:prstDash val="solid"/>
                </a:ln>
                <a:pattFill prst="narHorz">
                  <a:fgClr>
                    <a:srgbClr val="9EBE55"/>
                  </a:fgClr>
                  <a:bgClr>
                    <a:srgbClr val="9EBE55">
                      <a:lumMod val="40000"/>
                      <a:lumOff val="60000"/>
                    </a:srgbClr>
                  </a:bgClr>
                </a:pattFill>
                <a:effectLst>
                  <a:innerShdw blurRad="177800">
                    <a:srgbClr val="9EBE55">
                      <a:lumMod val="50000"/>
                    </a:srgbClr>
                  </a:innerShdw>
                </a:effectLst>
                <a:uLnTx/>
                <a:uFillTx/>
                <a:latin typeface="Berlin Sans FB"/>
                <a:ea typeface="+mn-ea"/>
                <a:cs typeface="+mn-cs"/>
              </a:rPr>
              <a:t>Intelligent Practice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80219" y="23666"/>
            <a:ext cx="9611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							                           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0" name="SMARTInkShape-49"/>
          <p:cNvSpPr/>
          <p:nvPr>
            <p:custDataLst>
              <p:tags r:id="rId1"/>
            </p:custDataLst>
          </p:nvPr>
        </p:nvSpPr>
        <p:spPr>
          <a:xfrm>
            <a:off x="5065121" y="4714875"/>
            <a:ext cx="30755" cy="1"/>
          </a:xfrm>
          <a:custGeom>
            <a:avLst/>
            <a:gdLst/>
            <a:ahLst/>
            <a:cxnLst/>
            <a:rect l="0" t="0" r="0" b="0"/>
            <a:pathLst>
              <a:path w="30755" h="1">
                <a:moveTo>
                  <a:pt x="30754" y="0"/>
                </a:moveTo>
                <a:lnTo>
                  <a:pt x="30754" y="0"/>
                </a:lnTo>
                <a:lnTo>
                  <a:pt x="0" y="0"/>
                </a:lnTo>
                <a:lnTo>
                  <a:pt x="15974" y="0"/>
                </a:lnTo>
                <a:lnTo>
                  <a:pt x="6942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1" name="SMARTInkShape-50"/>
          <p:cNvSpPr/>
          <p:nvPr>
            <p:custDataLst>
              <p:tags r:id="rId2"/>
            </p:custDataLst>
          </p:nvPr>
        </p:nvSpPr>
        <p:spPr>
          <a:xfrm>
            <a:off x="5965030" y="4643438"/>
            <a:ext cx="11909" cy="11907"/>
          </a:xfrm>
          <a:custGeom>
            <a:avLst/>
            <a:gdLst/>
            <a:ahLst/>
            <a:cxnLst/>
            <a:rect l="0" t="0" r="0" b="0"/>
            <a:pathLst>
              <a:path w="11909" h="11907">
                <a:moveTo>
                  <a:pt x="11908" y="0"/>
                </a:moveTo>
                <a:lnTo>
                  <a:pt x="11908" y="0"/>
                </a:lnTo>
                <a:lnTo>
                  <a:pt x="0" y="11906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grpSp>
        <p:nvGrpSpPr>
          <p:cNvPr id="24" name="SMARTInkShape-Group40"/>
          <p:cNvGrpSpPr/>
          <p:nvPr/>
        </p:nvGrpSpPr>
        <p:grpSpPr>
          <a:xfrm>
            <a:off x="11025188" y="7989094"/>
            <a:ext cx="178594" cy="1"/>
            <a:chOff x="11025188" y="7989094"/>
            <a:chExt cx="178594" cy="1"/>
          </a:xfrm>
        </p:grpSpPr>
        <p:sp>
          <p:nvSpPr>
            <p:cNvPr id="22" name="SMARTInkShape-51"/>
            <p:cNvSpPr/>
            <p:nvPr>
              <p:custDataLst>
                <p:tags r:id="rId3"/>
              </p:custDataLst>
            </p:nvPr>
          </p:nvSpPr>
          <p:spPr>
            <a:xfrm>
              <a:off x="11025188" y="7989094"/>
              <a:ext cx="11907" cy="1"/>
            </a:xfrm>
            <a:custGeom>
              <a:avLst/>
              <a:gdLst/>
              <a:ahLst/>
              <a:cxnLst/>
              <a:rect l="0" t="0" r="0" b="0"/>
              <a:pathLst>
                <a:path w="11907" h="1">
                  <a:moveTo>
                    <a:pt x="0" y="0"/>
                  </a:moveTo>
                  <a:lnTo>
                    <a:pt x="0" y="0"/>
                  </a:lnTo>
                  <a:lnTo>
                    <a:pt x="11906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  <p:sp>
          <p:nvSpPr>
            <p:cNvPr id="23" name="SMARTInkShape-52"/>
            <p:cNvSpPr/>
            <p:nvPr>
              <p:custDataLst>
                <p:tags r:id="rId4"/>
              </p:custDataLst>
            </p:nvPr>
          </p:nvSpPr>
          <p:spPr>
            <a:xfrm>
              <a:off x="11156156" y="7989094"/>
              <a:ext cx="47626" cy="1"/>
            </a:xfrm>
            <a:custGeom>
              <a:avLst/>
              <a:gdLst/>
              <a:ahLst/>
              <a:cxnLst/>
              <a:rect l="0" t="0" r="0" b="0"/>
              <a:pathLst>
                <a:path w="47626" h="1">
                  <a:moveTo>
                    <a:pt x="0" y="0"/>
                  </a:moveTo>
                  <a:lnTo>
                    <a:pt x="0" y="0"/>
                  </a:lnTo>
                  <a:lnTo>
                    <a:pt x="47625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</p:grp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7828501"/>
              </p:ext>
            </p:extLst>
          </p:nvPr>
        </p:nvGraphicFramePr>
        <p:xfrm>
          <a:off x="1555812" y="208332"/>
          <a:ext cx="10358844" cy="66826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52948">
                  <a:extLst>
                    <a:ext uri="{9D8B030D-6E8A-4147-A177-3AD203B41FA5}">
                      <a16:colId xmlns:a16="http://schemas.microsoft.com/office/drawing/2014/main" val="3451723844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857957056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2403945842"/>
                    </a:ext>
                  </a:extLst>
                </a:gridCol>
              </a:tblGrid>
              <a:tr h="1030577">
                <a:tc>
                  <a:txBody>
                    <a:bodyPr/>
                    <a:lstStyle/>
                    <a:p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u="sng" baseline="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6943785"/>
                  </a:ext>
                </a:extLst>
              </a:tr>
              <a:tr h="141336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0994940"/>
                  </a:ext>
                </a:extLst>
              </a:tr>
              <a:tr h="795016"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u="sng" dirty="0" smtClean="0"/>
                    </a:p>
                    <a:p>
                      <a:endParaRPr lang="en-GB" sz="16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9268872"/>
                  </a:ext>
                </a:extLst>
              </a:tr>
              <a:tr h="12451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3429490"/>
                  </a:ext>
                </a:extLst>
              </a:tr>
              <a:tr h="795016">
                <a:tc>
                  <a:txBody>
                    <a:bodyPr/>
                    <a:lstStyle/>
                    <a:p>
                      <a:endParaRPr lang="en-GB" sz="1600" b="0" u="sng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b="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0668811"/>
                  </a:ext>
                </a:extLst>
              </a:tr>
              <a:tr h="131766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7135367"/>
                  </a:ext>
                </a:extLst>
              </a:tr>
            </a:tbl>
          </a:graphicData>
        </a:graphic>
      </p:graphicFrame>
      <p:pic>
        <p:nvPicPr>
          <p:cNvPr id="25" name="Picture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12492" y="277894"/>
            <a:ext cx="506062" cy="54589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49422" y="261258"/>
            <a:ext cx="506062" cy="54589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55484" y="261257"/>
            <a:ext cx="506062" cy="54589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82039" y="261256"/>
            <a:ext cx="506062" cy="54589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94400" y="261255"/>
            <a:ext cx="506062" cy="54589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06446" y="261254"/>
            <a:ext cx="506062" cy="54589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41228" y="1248611"/>
            <a:ext cx="3508194" cy="1518285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1612492" y="1248611"/>
            <a:ext cx="277268" cy="168709"/>
          </a:xfrm>
          <a:prstGeom prst="rect">
            <a:avLst/>
          </a:prstGeom>
          <a:solidFill>
            <a:srgbClr val="FFFF00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10473" y="3023857"/>
            <a:ext cx="3554648" cy="1435149"/>
          </a:xfrm>
          <a:prstGeom prst="rect">
            <a:avLst/>
          </a:prstGeom>
        </p:spPr>
      </p:pic>
      <p:sp>
        <p:nvSpPr>
          <p:cNvPr id="31" name="Rectangle 30"/>
          <p:cNvSpPr/>
          <p:nvPr/>
        </p:nvSpPr>
        <p:spPr>
          <a:xfrm>
            <a:off x="1588255" y="3039649"/>
            <a:ext cx="277268" cy="168709"/>
          </a:xfrm>
          <a:prstGeom prst="rect">
            <a:avLst/>
          </a:prstGeom>
          <a:solidFill>
            <a:srgbClr val="FFFF00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41228" y="4715317"/>
            <a:ext cx="3508194" cy="1960397"/>
          </a:xfrm>
          <a:prstGeom prst="rect">
            <a:avLst/>
          </a:prstGeom>
        </p:spPr>
      </p:pic>
      <p:sp>
        <p:nvSpPr>
          <p:cNvPr id="32" name="Rectangle 31"/>
          <p:cNvSpPr/>
          <p:nvPr/>
        </p:nvSpPr>
        <p:spPr>
          <a:xfrm>
            <a:off x="1601151" y="4747784"/>
            <a:ext cx="277268" cy="168709"/>
          </a:xfrm>
          <a:prstGeom prst="rect">
            <a:avLst/>
          </a:prstGeom>
          <a:solidFill>
            <a:srgbClr val="FFFF00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049422" y="1248608"/>
            <a:ext cx="3432617" cy="1454705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049422" y="3010734"/>
            <a:ext cx="3432617" cy="1448271"/>
          </a:xfrm>
          <a:prstGeom prst="rect">
            <a:avLst/>
          </a:prstGeom>
        </p:spPr>
      </p:pic>
      <p:sp>
        <p:nvSpPr>
          <p:cNvPr id="34" name="Rectangle 33"/>
          <p:cNvSpPr/>
          <p:nvPr/>
        </p:nvSpPr>
        <p:spPr>
          <a:xfrm>
            <a:off x="5105446" y="1248607"/>
            <a:ext cx="277268" cy="168709"/>
          </a:xfrm>
          <a:prstGeom prst="rect">
            <a:avLst/>
          </a:prstGeom>
          <a:solidFill>
            <a:srgbClr val="FFFF00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/>
          <p:cNvSpPr/>
          <p:nvPr/>
        </p:nvSpPr>
        <p:spPr>
          <a:xfrm>
            <a:off x="5105446" y="3052745"/>
            <a:ext cx="277268" cy="168709"/>
          </a:xfrm>
          <a:prstGeom prst="rect">
            <a:avLst/>
          </a:prstGeom>
          <a:solidFill>
            <a:srgbClr val="FFFF00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064006" y="4714875"/>
            <a:ext cx="3418033" cy="1960840"/>
          </a:xfrm>
          <a:prstGeom prst="rect">
            <a:avLst/>
          </a:prstGeom>
        </p:spPr>
      </p:pic>
      <p:sp>
        <p:nvSpPr>
          <p:cNvPr id="37" name="Rectangle 36"/>
          <p:cNvSpPr/>
          <p:nvPr/>
        </p:nvSpPr>
        <p:spPr>
          <a:xfrm>
            <a:off x="5105446" y="4776992"/>
            <a:ext cx="277268" cy="168709"/>
          </a:xfrm>
          <a:prstGeom prst="rect">
            <a:avLst/>
          </a:prstGeom>
          <a:solidFill>
            <a:srgbClr val="FFFF00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482039" y="1248604"/>
            <a:ext cx="3477956" cy="1454709"/>
          </a:xfrm>
          <a:prstGeom prst="rect">
            <a:avLst/>
          </a:prstGeom>
        </p:spPr>
      </p:pic>
      <p:sp>
        <p:nvSpPr>
          <p:cNvPr id="40" name="Rectangle 39"/>
          <p:cNvSpPr/>
          <p:nvPr/>
        </p:nvSpPr>
        <p:spPr>
          <a:xfrm>
            <a:off x="8596436" y="1248607"/>
            <a:ext cx="277268" cy="168709"/>
          </a:xfrm>
          <a:prstGeom prst="rect">
            <a:avLst/>
          </a:prstGeom>
          <a:solidFill>
            <a:srgbClr val="FFFF00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508381" y="3010734"/>
            <a:ext cx="3406275" cy="1448271"/>
          </a:xfrm>
          <a:prstGeom prst="rect">
            <a:avLst/>
          </a:prstGeom>
        </p:spPr>
      </p:pic>
      <p:sp>
        <p:nvSpPr>
          <p:cNvPr id="42" name="Rectangle 41"/>
          <p:cNvSpPr/>
          <p:nvPr/>
        </p:nvSpPr>
        <p:spPr>
          <a:xfrm>
            <a:off x="8596436" y="3052741"/>
            <a:ext cx="277268" cy="168709"/>
          </a:xfrm>
          <a:prstGeom prst="rect">
            <a:avLst/>
          </a:prstGeom>
          <a:solidFill>
            <a:srgbClr val="FFFF00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3" name="Picture 42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496623" y="4714875"/>
            <a:ext cx="3432617" cy="1945540"/>
          </a:xfrm>
          <a:prstGeom prst="rect">
            <a:avLst/>
          </a:prstGeom>
        </p:spPr>
      </p:pic>
      <p:sp>
        <p:nvSpPr>
          <p:cNvPr id="44" name="Rectangle 43"/>
          <p:cNvSpPr/>
          <p:nvPr/>
        </p:nvSpPr>
        <p:spPr>
          <a:xfrm>
            <a:off x="8596436" y="4726516"/>
            <a:ext cx="277268" cy="168709"/>
          </a:xfrm>
          <a:prstGeom prst="rect">
            <a:avLst/>
          </a:prstGeom>
          <a:solidFill>
            <a:srgbClr val="FFFF00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815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5000"/>
            <a:lumOff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834" y="-287103"/>
            <a:ext cx="5836821" cy="198137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75560" y="838200"/>
            <a:ext cx="8930640" cy="5746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699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8245" y="-83989"/>
            <a:ext cx="4780618" cy="15475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196" y="5570225"/>
            <a:ext cx="1261981" cy="97544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7440" y="1722120"/>
            <a:ext cx="8778240" cy="4823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136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5842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134" y="451119"/>
            <a:ext cx="1096328" cy="1096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2" name="TextBox 1"/>
          <p:cNvSpPr txBox="1"/>
          <p:nvPr/>
        </p:nvSpPr>
        <p:spPr>
          <a:xfrm>
            <a:off x="2256270" y="689317"/>
            <a:ext cx="6156210" cy="64633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DIVE DEEPER 3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53640" y="1335649"/>
            <a:ext cx="9098280" cy="5248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587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9712979" y="4842126"/>
            <a:ext cx="2216261" cy="1818289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 rot="16200000">
            <a:off x="-2334854" y="2967336"/>
            <a:ext cx="68580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2700">
                  <a:solidFill>
                    <a:srgbClr val="9EBE55">
                      <a:lumMod val="50000"/>
                    </a:srgbClr>
                  </a:solidFill>
                  <a:prstDash val="solid"/>
                </a:ln>
                <a:pattFill prst="narHorz">
                  <a:fgClr>
                    <a:srgbClr val="9EBE55"/>
                  </a:fgClr>
                  <a:bgClr>
                    <a:srgbClr val="9EBE55">
                      <a:lumMod val="40000"/>
                      <a:lumOff val="60000"/>
                    </a:srgbClr>
                  </a:bgClr>
                </a:pattFill>
                <a:effectLst>
                  <a:innerShdw blurRad="177800">
                    <a:srgbClr val="9EBE55">
                      <a:lumMod val="50000"/>
                    </a:srgbClr>
                  </a:innerShdw>
                </a:effectLst>
                <a:uLnTx/>
                <a:uFillTx/>
                <a:latin typeface="Berlin Sans FB"/>
                <a:ea typeface="+mn-ea"/>
                <a:cs typeface="+mn-cs"/>
              </a:rPr>
              <a:t>Intelligent Practice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80219" y="23666"/>
            <a:ext cx="9611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							                           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0" name="SMARTInkShape-49"/>
          <p:cNvSpPr/>
          <p:nvPr>
            <p:custDataLst>
              <p:tags r:id="rId1"/>
            </p:custDataLst>
          </p:nvPr>
        </p:nvSpPr>
        <p:spPr>
          <a:xfrm>
            <a:off x="5065121" y="4714875"/>
            <a:ext cx="30755" cy="1"/>
          </a:xfrm>
          <a:custGeom>
            <a:avLst/>
            <a:gdLst/>
            <a:ahLst/>
            <a:cxnLst/>
            <a:rect l="0" t="0" r="0" b="0"/>
            <a:pathLst>
              <a:path w="30755" h="1">
                <a:moveTo>
                  <a:pt x="30754" y="0"/>
                </a:moveTo>
                <a:lnTo>
                  <a:pt x="30754" y="0"/>
                </a:lnTo>
                <a:lnTo>
                  <a:pt x="0" y="0"/>
                </a:lnTo>
                <a:lnTo>
                  <a:pt x="15974" y="0"/>
                </a:lnTo>
                <a:lnTo>
                  <a:pt x="6942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1" name="SMARTInkShape-50"/>
          <p:cNvSpPr/>
          <p:nvPr>
            <p:custDataLst>
              <p:tags r:id="rId2"/>
            </p:custDataLst>
          </p:nvPr>
        </p:nvSpPr>
        <p:spPr>
          <a:xfrm>
            <a:off x="5965030" y="4643438"/>
            <a:ext cx="11909" cy="11907"/>
          </a:xfrm>
          <a:custGeom>
            <a:avLst/>
            <a:gdLst/>
            <a:ahLst/>
            <a:cxnLst/>
            <a:rect l="0" t="0" r="0" b="0"/>
            <a:pathLst>
              <a:path w="11909" h="11907">
                <a:moveTo>
                  <a:pt x="11908" y="0"/>
                </a:moveTo>
                <a:lnTo>
                  <a:pt x="11908" y="0"/>
                </a:lnTo>
                <a:lnTo>
                  <a:pt x="0" y="11906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grpSp>
        <p:nvGrpSpPr>
          <p:cNvPr id="24" name="SMARTInkShape-Group40"/>
          <p:cNvGrpSpPr/>
          <p:nvPr/>
        </p:nvGrpSpPr>
        <p:grpSpPr>
          <a:xfrm>
            <a:off x="11025188" y="7989094"/>
            <a:ext cx="178594" cy="1"/>
            <a:chOff x="11025188" y="7989094"/>
            <a:chExt cx="178594" cy="1"/>
          </a:xfrm>
        </p:grpSpPr>
        <p:sp>
          <p:nvSpPr>
            <p:cNvPr id="22" name="SMARTInkShape-51"/>
            <p:cNvSpPr/>
            <p:nvPr>
              <p:custDataLst>
                <p:tags r:id="rId3"/>
              </p:custDataLst>
            </p:nvPr>
          </p:nvSpPr>
          <p:spPr>
            <a:xfrm>
              <a:off x="11025188" y="7989094"/>
              <a:ext cx="11907" cy="1"/>
            </a:xfrm>
            <a:custGeom>
              <a:avLst/>
              <a:gdLst/>
              <a:ahLst/>
              <a:cxnLst/>
              <a:rect l="0" t="0" r="0" b="0"/>
              <a:pathLst>
                <a:path w="11907" h="1">
                  <a:moveTo>
                    <a:pt x="0" y="0"/>
                  </a:moveTo>
                  <a:lnTo>
                    <a:pt x="0" y="0"/>
                  </a:lnTo>
                  <a:lnTo>
                    <a:pt x="11906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  <p:sp>
          <p:nvSpPr>
            <p:cNvPr id="23" name="SMARTInkShape-52"/>
            <p:cNvSpPr/>
            <p:nvPr>
              <p:custDataLst>
                <p:tags r:id="rId4"/>
              </p:custDataLst>
            </p:nvPr>
          </p:nvSpPr>
          <p:spPr>
            <a:xfrm>
              <a:off x="11156156" y="7989094"/>
              <a:ext cx="47626" cy="1"/>
            </a:xfrm>
            <a:custGeom>
              <a:avLst/>
              <a:gdLst/>
              <a:ahLst/>
              <a:cxnLst/>
              <a:rect l="0" t="0" r="0" b="0"/>
              <a:pathLst>
                <a:path w="47626" h="1">
                  <a:moveTo>
                    <a:pt x="0" y="0"/>
                  </a:moveTo>
                  <a:lnTo>
                    <a:pt x="0" y="0"/>
                  </a:lnTo>
                  <a:lnTo>
                    <a:pt x="47625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</p:grp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3121411"/>
              </p:ext>
            </p:extLst>
          </p:nvPr>
        </p:nvGraphicFramePr>
        <p:xfrm>
          <a:off x="1555812" y="208332"/>
          <a:ext cx="10358844" cy="66329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52948">
                  <a:extLst>
                    <a:ext uri="{9D8B030D-6E8A-4147-A177-3AD203B41FA5}">
                      <a16:colId xmlns:a16="http://schemas.microsoft.com/office/drawing/2014/main" val="3451723844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857957056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2403945842"/>
                    </a:ext>
                  </a:extLst>
                </a:gridCol>
              </a:tblGrid>
              <a:tr h="1030577">
                <a:tc>
                  <a:txBody>
                    <a:bodyPr/>
                    <a:lstStyle/>
                    <a:p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6943785"/>
                  </a:ext>
                </a:extLst>
              </a:tr>
              <a:tr h="14133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True: 32 x 3 = 96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True: 42 x 6 = 252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False: 56 x 7 = 392</a:t>
                      </a:r>
                      <a:r>
                        <a:rPr lang="da-DK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0994940"/>
                  </a:ext>
                </a:extLst>
              </a:tr>
              <a:tr h="795016"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u="sng" dirty="0" smtClean="0"/>
                    </a:p>
                    <a:p>
                      <a:endParaRPr lang="en-GB" sz="16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9268872"/>
                  </a:ext>
                </a:extLst>
              </a:tr>
              <a:tr h="124510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23 x 3 = 69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23 x 4 = 92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73 x 4 = 292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3429490"/>
                  </a:ext>
                </a:extLst>
              </a:tr>
              <a:tr h="795016">
                <a:tc>
                  <a:txBody>
                    <a:bodyPr/>
                    <a:lstStyle/>
                    <a:p>
                      <a:endParaRPr lang="en-GB" sz="1600" b="0" u="sng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b="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0668811"/>
                  </a:ext>
                </a:extLst>
              </a:tr>
              <a:tr h="131766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84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228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82 x 6 = 492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7135367"/>
                  </a:ext>
                </a:extLst>
              </a:tr>
            </a:tbl>
          </a:graphicData>
        </a:graphic>
      </p:graphicFrame>
      <p:pic>
        <p:nvPicPr>
          <p:cNvPr id="25" name="Picture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12492" y="277894"/>
            <a:ext cx="506062" cy="54589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49422" y="261258"/>
            <a:ext cx="506062" cy="54589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55484" y="261257"/>
            <a:ext cx="506062" cy="54589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82039" y="261256"/>
            <a:ext cx="506062" cy="54589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94400" y="261255"/>
            <a:ext cx="506062" cy="54589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06446" y="261254"/>
            <a:ext cx="506062" cy="545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604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5000"/>
            <a:lumOff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834" y="-287103"/>
            <a:ext cx="5836821" cy="198137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82240" y="1214437"/>
            <a:ext cx="8839200" cy="5369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926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8245" y="-83989"/>
            <a:ext cx="4780618" cy="15475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196" y="5570225"/>
            <a:ext cx="1261981" cy="97544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4120" y="1463522"/>
            <a:ext cx="8610600" cy="5082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504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5842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134" y="451119"/>
            <a:ext cx="1096328" cy="1096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2" name="TextBox 1"/>
          <p:cNvSpPr txBox="1"/>
          <p:nvPr/>
        </p:nvSpPr>
        <p:spPr>
          <a:xfrm>
            <a:off x="2256270" y="689317"/>
            <a:ext cx="6156210" cy="64633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DIVE DEEPER 3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68880" y="1335648"/>
            <a:ext cx="8991600" cy="5248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84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0B082E"/>
      </a:dk2>
      <a:lt2>
        <a:srgbClr val="F3F3F2"/>
      </a:lt2>
      <a:accent1>
        <a:srgbClr val="62B4C6"/>
      </a:accent1>
      <a:accent2>
        <a:srgbClr val="1B376E"/>
      </a:accent2>
      <a:accent3>
        <a:srgbClr val="9EBE55"/>
      </a:accent3>
      <a:accent4>
        <a:srgbClr val="C65E5E"/>
      </a:accent4>
      <a:accent5>
        <a:srgbClr val="D3BA55"/>
      </a:accent5>
      <a:accent6>
        <a:srgbClr val="96648A"/>
      </a:accent6>
      <a:hlink>
        <a:srgbClr val="62B4C6"/>
      </a:hlink>
      <a:folHlink>
        <a:srgbClr val="96648A"/>
      </a:folHlink>
    </a:clrScheme>
    <a:fontScheme name="Custom 1">
      <a:majorFont>
        <a:latin typeface="Berlin Sans FB"/>
        <a:ea typeface=""/>
        <a:cs typeface=""/>
      </a:majorFont>
      <a:minorFont>
        <a:latin typeface="Berlin Sans FB"/>
        <a:ea typeface=""/>
        <a:cs typeface="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FFFF00"/>
        </a:solidFill>
        <a:ln w="38100">
          <a:solidFill>
            <a:srgbClr val="FFFF00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Badge" id="{71A07785-5930-41D4-9A83-E23602B48E98}" vid="{D71F8F05-6246-47AF-9E68-E57F6C93F792}"/>
    </a:ext>
  </a:extLst>
</a:theme>
</file>

<file path=ppt/theme/theme2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Custom 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0563C1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Merecat">
  <a:themeElements>
    <a:clrScheme name="Mereca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erecat">
      <a:majorFont>
        <a:latin typeface="Impact"/>
        <a:ea typeface=""/>
        <a:cs typeface=""/>
      </a:majorFont>
      <a:minorFont>
        <a:latin typeface="Impac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Mereca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reca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reca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reca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reca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reca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338</TotalTime>
  <Words>764</Words>
  <Application>Microsoft Office PowerPoint</Application>
  <PresentationFormat>Widescreen</PresentationFormat>
  <Paragraphs>451</Paragraphs>
  <Slides>24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24</vt:i4>
      </vt:variant>
    </vt:vector>
  </HeadingPairs>
  <TitlesOfParts>
    <vt:vector size="37" baseType="lpstr">
      <vt:lpstr>Arial</vt:lpstr>
      <vt:lpstr>Bariol</vt:lpstr>
      <vt:lpstr>Berlin Sans FB</vt:lpstr>
      <vt:lpstr>Calibri</vt:lpstr>
      <vt:lpstr>Calibri Light</vt:lpstr>
      <vt:lpstr>Century Gothic</vt:lpstr>
      <vt:lpstr>Gill Sans MT</vt:lpstr>
      <vt:lpstr>Impact</vt:lpstr>
      <vt:lpstr>KG Primary Penmanship</vt:lpstr>
      <vt:lpstr>Badge</vt:lpstr>
      <vt:lpstr>Office Theme</vt:lpstr>
      <vt:lpstr>1_Office Theme</vt:lpstr>
      <vt:lpstr>Merecat</vt:lpstr>
      <vt:lpstr>Challenge 2</vt:lpstr>
      <vt:lpstr>PowerPoint Presentation</vt:lpstr>
      <vt:lpstr>L.O.  To multiply 2 digits by 1 digit. </vt:lpstr>
      <vt:lpstr>Recall:  </vt:lpstr>
      <vt:lpstr>Recall:  </vt:lpstr>
      <vt:lpstr>GUIDED PRACTICE:   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Langold-Dyscarr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Thompson</dc:creator>
  <cp:lastModifiedBy>Sarah Thompson</cp:lastModifiedBy>
  <cp:revision>44</cp:revision>
  <cp:lastPrinted>2021-01-17T19:21:39Z</cp:lastPrinted>
  <dcterms:created xsi:type="dcterms:W3CDTF">2020-08-21T17:24:32Z</dcterms:created>
  <dcterms:modified xsi:type="dcterms:W3CDTF">2021-01-24T16:46:19Z</dcterms:modified>
</cp:coreProperties>
</file>